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9"/>
  </p:notesMasterIdLst>
  <p:sldIdLst>
    <p:sldId id="292" r:id="rId2"/>
    <p:sldId id="256" r:id="rId3"/>
    <p:sldId id="257" r:id="rId4"/>
    <p:sldId id="258" r:id="rId5"/>
    <p:sldId id="259" r:id="rId6"/>
    <p:sldId id="260" r:id="rId7"/>
    <p:sldId id="263" r:id="rId8"/>
    <p:sldId id="266" r:id="rId9"/>
    <p:sldId id="267" r:id="rId10"/>
    <p:sldId id="270" r:id="rId11"/>
    <p:sldId id="277" r:id="rId12"/>
    <p:sldId id="280" r:id="rId13"/>
    <p:sldId id="282" r:id="rId14"/>
    <p:sldId id="285" r:id="rId15"/>
    <p:sldId id="287" r:id="rId16"/>
    <p:sldId id="290" r:id="rId17"/>
    <p:sldId id="293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00"/>
    <a:srgbClr val="F0AEBC"/>
    <a:srgbClr val="FCECE8"/>
    <a:srgbClr val="F8D7CD"/>
    <a:srgbClr val="DFC9EF"/>
    <a:srgbClr val="DB7E17"/>
    <a:srgbClr val="FFFFFF"/>
    <a:srgbClr val="C0E6DC"/>
    <a:srgbClr val="FBC8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5BE263C-DBD7-4A20-BB59-AAB30ACAA65A}" styleName="Средний стиль 3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0660B408-B3CF-4A94-85FC-2B1E0A45F4A2}" styleName="Темный стиль 2 —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D27102A9-8310-4765-A935-A1911B00CA55}" styleName="Светлый стиль 1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E171933-4619-4E11-9A3F-F7608DF75F80}" styleName="Средний стиль 1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C4B1156A-380E-4F78-BDF5-A606A8083BF9}" styleName="Средний стиль 4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66" autoAdjust="0"/>
    <p:restoredTop sz="94660" autoAdjust="0"/>
  </p:normalViewPr>
  <p:slideViewPr>
    <p:cSldViewPr snapToGrid="0">
      <p:cViewPr varScale="1">
        <p:scale>
          <a:sx n="91" d="100"/>
          <a:sy n="91" d="100"/>
        </p:scale>
        <p:origin x="-126" y="-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AF2E942-6140-4DC2-802B-07E0A9AB3650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5C8A650-4299-443D-9571-3C92078090CE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ru-RU" sz="1600" dirty="0" smtClean="0">
              <a:solidFill>
                <a:srgbClr val="3333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010311000 "Земля - недвижимое имущество учреждения"</a:t>
          </a:r>
          <a:endParaRPr lang="ru-RU" sz="1600" dirty="0">
            <a:solidFill>
              <a:srgbClr val="3333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5DBC0E1-E503-4E0E-B0F4-5E1819C27BC3}" type="parTrans" cxnId="{3BD5B41C-6124-4C3C-BA8A-227249F6667F}">
      <dgm:prSet/>
      <dgm:spPr/>
      <dgm:t>
        <a:bodyPr/>
        <a:lstStyle/>
        <a:p>
          <a:endParaRPr lang="ru-RU"/>
        </a:p>
      </dgm:t>
    </dgm:pt>
    <dgm:pt modelId="{C64DB4BE-EE6E-446A-A81F-B60D0A179457}" type="sibTrans" cxnId="{3BD5B41C-6124-4C3C-BA8A-227249F6667F}">
      <dgm:prSet/>
      <dgm:spPr/>
      <dgm:t>
        <a:bodyPr/>
        <a:lstStyle/>
        <a:p>
          <a:endParaRPr lang="ru-RU"/>
        </a:p>
      </dgm:t>
    </dgm:pt>
    <dgm:pt modelId="{D42773E8-4934-4A4E-B608-589DCB4C1435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ru-RU" sz="1600" dirty="0" smtClean="0">
              <a:solidFill>
                <a:srgbClr val="3333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010312000 "Ресурсы недр - недвижимое имущество учреждения"</a:t>
          </a:r>
          <a:endParaRPr lang="ru-RU" sz="1600" dirty="0">
            <a:solidFill>
              <a:srgbClr val="3333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8364031-0F4C-4C6B-94DE-C1153FC4BAC3}" type="parTrans" cxnId="{2CBDD639-37D5-4F51-9C73-116A9C936635}">
      <dgm:prSet/>
      <dgm:spPr/>
      <dgm:t>
        <a:bodyPr/>
        <a:lstStyle/>
        <a:p>
          <a:endParaRPr lang="ru-RU"/>
        </a:p>
      </dgm:t>
    </dgm:pt>
    <dgm:pt modelId="{CB270882-0BCF-452F-AB65-611F1B4B9928}" type="sibTrans" cxnId="{2CBDD639-37D5-4F51-9C73-116A9C936635}">
      <dgm:prSet/>
      <dgm:spPr/>
      <dgm:t>
        <a:bodyPr/>
        <a:lstStyle/>
        <a:p>
          <a:endParaRPr lang="ru-RU"/>
        </a:p>
      </dgm:t>
    </dgm:pt>
    <dgm:pt modelId="{D950434E-81C4-4D08-9703-25995A55764A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ru-RU" sz="1600" dirty="0" smtClean="0">
              <a:solidFill>
                <a:srgbClr val="3333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010313000 "Прочие непроизведенные активы - недвижимое имущество учреждения"</a:t>
          </a:r>
          <a:endParaRPr lang="ru-RU" sz="1600" dirty="0">
            <a:solidFill>
              <a:srgbClr val="3333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E9CC5C5-4AEA-40F4-B631-48610C387A06}" type="parTrans" cxnId="{557A1DBE-C999-4762-AC88-7551CDA220BC}">
      <dgm:prSet/>
      <dgm:spPr/>
      <dgm:t>
        <a:bodyPr/>
        <a:lstStyle/>
        <a:p>
          <a:endParaRPr lang="ru-RU"/>
        </a:p>
      </dgm:t>
    </dgm:pt>
    <dgm:pt modelId="{64758A54-4CD2-4844-8489-EA1AD7DC33E8}" type="sibTrans" cxnId="{557A1DBE-C999-4762-AC88-7551CDA220BC}">
      <dgm:prSet/>
      <dgm:spPr/>
      <dgm:t>
        <a:bodyPr/>
        <a:lstStyle/>
        <a:p>
          <a:endParaRPr lang="ru-RU"/>
        </a:p>
      </dgm:t>
    </dgm:pt>
    <dgm:pt modelId="{74ECF7FE-792E-48E4-9669-872008C40305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dirty="0" smtClean="0">
              <a:solidFill>
                <a:srgbClr val="3333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010332000 "Ресурсы недр - иное движимое имущество учреждения"</a:t>
          </a:r>
          <a:endParaRPr lang="ru-RU" sz="1600" dirty="0">
            <a:solidFill>
              <a:srgbClr val="3333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4F6C35A-E15D-4469-B7F5-968B3BDC4B65}" type="parTrans" cxnId="{AB2EBDB4-9FD9-44A4-A785-2BF5DC7538A4}">
      <dgm:prSet/>
      <dgm:spPr/>
      <dgm:t>
        <a:bodyPr/>
        <a:lstStyle/>
        <a:p>
          <a:endParaRPr lang="ru-RU"/>
        </a:p>
      </dgm:t>
    </dgm:pt>
    <dgm:pt modelId="{52B1E66D-22EA-4DB9-A96E-82DE8CEBA4DB}" type="sibTrans" cxnId="{AB2EBDB4-9FD9-44A4-A785-2BF5DC7538A4}">
      <dgm:prSet/>
      <dgm:spPr/>
      <dgm:t>
        <a:bodyPr/>
        <a:lstStyle/>
        <a:p>
          <a:endParaRPr lang="ru-RU"/>
        </a:p>
      </dgm:t>
    </dgm:pt>
    <dgm:pt modelId="{C0D9BBD4-C839-4833-A044-930AED4AAF0C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ru-RU" sz="1600" dirty="0" smtClean="0">
              <a:solidFill>
                <a:srgbClr val="3333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010333000 "Прочие непроизведенные активы - иное движимое имущество учреждения"</a:t>
          </a:r>
          <a:endParaRPr lang="ru-RU" sz="1600" dirty="0">
            <a:solidFill>
              <a:srgbClr val="3333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1E50EEF-E348-4451-B813-D2779C1797C4}" type="parTrans" cxnId="{581ED31E-69E6-49EB-BA56-C870490986B6}">
      <dgm:prSet/>
      <dgm:spPr/>
      <dgm:t>
        <a:bodyPr/>
        <a:lstStyle/>
        <a:p>
          <a:endParaRPr lang="ru-RU"/>
        </a:p>
      </dgm:t>
    </dgm:pt>
    <dgm:pt modelId="{A9E4CE51-D7E9-45C9-86EF-C2447D19F8C2}" type="sibTrans" cxnId="{581ED31E-69E6-49EB-BA56-C870490986B6}">
      <dgm:prSet/>
      <dgm:spPr/>
      <dgm:t>
        <a:bodyPr/>
        <a:lstStyle/>
        <a:p>
          <a:endParaRPr lang="ru-RU"/>
        </a:p>
      </dgm:t>
    </dgm:pt>
    <dgm:pt modelId="{A785D3FF-0AB5-4B93-B19D-B1FD9DF611CA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ru-RU" sz="1600" dirty="0" smtClean="0">
              <a:solidFill>
                <a:srgbClr val="3333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010391000 "Земля в составе имущества концедента"</a:t>
          </a:r>
          <a:endParaRPr lang="ru-RU" sz="1600" dirty="0">
            <a:solidFill>
              <a:srgbClr val="3333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20DD005-06B6-49A6-8652-998EBD531EC7}" type="parTrans" cxnId="{B794D10F-9784-4592-B8AB-3A6A6C233897}">
      <dgm:prSet/>
      <dgm:spPr/>
      <dgm:t>
        <a:bodyPr/>
        <a:lstStyle/>
        <a:p>
          <a:endParaRPr lang="ru-RU"/>
        </a:p>
      </dgm:t>
    </dgm:pt>
    <dgm:pt modelId="{7BF653C6-DBEE-4201-BB5A-DE1B6E341BBD}" type="sibTrans" cxnId="{B794D10F-9784-4592-B8AB-3A6A6C233897}">
      <dgm:prSet/>
      <dgm:spPr/>
      <dgm:t>
        <a:bodyPr/>
        <a:lstStyle/>
        <a:p>
          <a:endParaRPr lang="ru-RU"/>
        </a:p>
      </dgm:t>
    </dgm:pt>
    <dgm:pt modelId="{C90517EE-E858-46FF-B018-092C011B6A0A}" type="pres">
      <dgm:prSet presAssocID="{DAF2E942-6140-4DC2-802B-07E0A9AB365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FA54F32-ED0D-42DE-BBC7-923141528DCF}" type="pres">
      <dgm:prSet presAssocID="{A5C8A650-4299-443D-9571-3C92078090CE}" presName="parentLin" presStyleCnt="0"/>
      <dgm:spPr/>
    </dgm:pt>
    <dgm:pt modelId="{2FADF413-AF2B-4D59-A641-AF48D4E12FD6}" type="pres">
      <dgm:prSet presAssocID="{A5C8A650-4299-443D-9571-3C92078090CE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44584F3F-BE1F-4878-A3D1-4C4E19105777}" type="pres">
      <dgm:prSet presAssocID="{A5C8A650-4299-443D-9571-3C92078090CE}" presName="parentText" presStyleLbl="node1" presStyleIdx="0" presStyleCnt="6" custScaleX="132593" custLinFactNeighborX="1888" custLinFactNeighborY="686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8CE68B-EAF4-4DAC-BBD1-1EEEAF107C10}" type="pres">
      <dgm:prSet presAssocID="{A5C8A650-4299-443D-9571-3C92078090CE}" presName="negativeSpace" presStyleCnt="0"/>
      <dgm:spPr/>
    </dgm:pt>
    <dgm:pt modelId="{2E93E293-FB3D-4B32-88E8-00F95A61F02D}" type="pres">
      <dgm:prSet presAssocID="{A5C8A650-4299-443D-9571-3C92078090CE}" presName="childText" presStyleLbl="conFgAcc1" presStyleIdx="0" presStyleCnt="6" custLinFactY="22554" custLinFactNeighborX="16175" custLinFactNeighborY="100000">
        <dgm:presLayoutVars>
          <dgm:bulletEnabled val="1"/>
        </dgm:presLayoutVars>
      </dgm:prSet>
      <dgm:spPr/>
    </dgm:pt>
    <dgm:pt modelId="{ED9A6157-1CDE-4D50-9C91-3651B04892D9}" type="pres">
      <dgm:prSet presAssocID="{C64DB4BE-EE6E-446A-A81F-B60D0A179457}" presName="spaceBetweenRectangles" presStyleCnt="0"/>
      <dgm:spPr/>
    </dgm:pt>
    <dgm:pt modelId="{08B051E5-A7CF-4E94-8D76-C80A7E8199C4}" type="pres">
      <dgm:prSet presAssocID="{D42773E8-4934-4A4E-B608-589DCB4C1435}" presName="parentLin" presStyleCnt="0"/>
      <dgm:spPr/>
    </dgm:pt>
    <dgm:pt modelId="{E7982B38-8A9F-42D8-8BEB-C377A44CC896}" type="pres">
      <dgm:prSet presAssocID="{D42773E8-4934-4A4E-B608-589DCB4C1435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90AC5A43-143E-4849-88BF-F56209D5A0C7}" type="pres">
      <dgm:prSet presAssocID="{D42773E8-4934-4A4E-B608-589DCB4C1435}" presName="parentText" presStyleLbl="node1" presStyleIdx="1" presStyleCnt="6" custScaleX="13264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A1C26D-7E5B-4E43-9D12-E2956FC06CA8}" type="pres">
      <dgm:prSet presAssocID="{D42773E8-4934-4A4E-B608-589DCB4C1435}" presName="negativeSpace" presStyleCnt="0"/>
      <dgm:spPr/>
    </dgm:pt>
    <dgm:pt modelId="{E29F55AA-4CAE-4B7D-957E-377B8A7D8F5F}" type="pres">
      <dgm:prSet presAssocID="{D42773E8-4934-4A4E-B608-589DCB4C1435}" presName="childText" presStyleLbl="conFgAcc1" presStyleIdx="1" presStyleCnt="6">
        <dgm:presLayoutVars>
          <dgm:bulletEnabled val="1"/>
        </dgm:presLayoutVars>
      </dgm:prSet>
      <dgm:spPr/>
    </dgm:pt>
    <dgm:pt modelId="{19FB8720-9F78-44D3-8C88-F07C35237BD9}" type="pres">
      <dgm:prSet presAssocID="{CB270882-0BCF-452F-AB65-611F1B4B9928}" presName="spaceBetweenRectangles" presStyleCnt="0"/>
      <dgm:spPr/>
    </dgm:pt>
    <dgm:pt modelId="{B96CFDC8-736B-4C96-B2DF-EAFF0AFB2551}" type="pres">
      <dgm:prSet presAssocID="{D950434E-81C4-4D08-9703-25995A55764A}" presName="parentLin" presStyleCnt="0"/>
      <dgm:spPr/>
    </dgm:pt>
    <dgm:pt modelId="{E3E990D5-471B-43F1-8593-1D3B26169B24}" type="pres">
      <dgm:prSet presAssocID="{D950434E-81C4-4D08-9703-25995A55764A}" presName="parentLeftMargin" presStyleLbl="node1" presStyleIdx="1" presStyleCnt="6"/>
      <dgm:spPr/>
      <dgm:t>
        <a:bodyPr/>
        <a:lstStyle/>
        <a:p>
          <a:endParaRPr lang="ru-RU"/>
        </a:p>
      </dgm:t>
    </dgm:pt>
    <dgm:pt modelId="{8E51CF88-7F16-4339-8B26-CC4381819B2B}" type="pres">
      <dgm:prSet presAssocID="{D950434E-81C4-4D08-9703-25995A55764A}" presName="parentText" presStyleLbl="node1" presStyleIdx="2" presStyleCnt="6" custScaleX="13264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EBFF26-2FDC-4713-ABEE-E88719D3EBF9}" type="pres">
      <dgm:prSet presAssocID="{D950434E-81C4-4D08-9703-25995A55764A}" presName="negativeSpace" presStyleCnt="0"/>
      <dgm:spPr/>
    </dgm:pt>
    <dgm:pt modelId="{C256B540-675B-4589-BDAE-F85034A8CEEF}" type="pres">
      <dgm:prSet presAssocID="{D950434E-81C4-4D08-9703-25995A55764A}" presName="childText" presStyleLbl="conFgAcc1" presStyleIdx="2" presStyleCnt="6">
        <dgm:presLayoutVars>
          <dgm:bulletEnabled val="1"/>
        </dgm:presLayoutVars>
      </dgm:prSet>
      <dgm:spPr/>
    </dgm:pt>
    <dgm:pt modelId="{C7B5F764-8BE7-4804-B4DC-37F89D640CBD}" type="pres">
      <dgm:prSet presAssocID="{64758A54-4CD2-4844-8489-EA1AD7DC33E8}" presName="spaceBetweenRectangles" presStyleCnt="0"/>
      <dgm:spPr/>
    </dgm:pt>
    <dgm:pt modelId="{37D8AA49-31FA-4B68-ABB4-D6E58217D2CE}" type="pres">
      <dgm:prSet presAssocID="{74ECF7FE-792E-48E4-9669-872008C40305}" presName="parentLin" presStyleCnt="0"/>
      <dgm:spPr/>
    </dgm:pt>
    <dgm:pt modelId="{DC151C20-9B5B-4FA4-963C-8EAEE35DDDE2}" type="pres">
      <dgm:prSet presAssocID="{74ECF7FE-792E-48E4-9669-872008C40305}" presName="parentLeftMargin" presStyleLbl="node1" presStyleIdx="2" presStyleCnt="6"/>
      <dgm:spPr/>
      <dgm:t>
        <a:bodyPr/>
        <a:lstStyle/>
        <a:p>
          <a:endParaRPr lang="ru-RU"/>
        </a:p>
      </dgm:t>
    </dgm:pt>
    <dgm:pt modelId="{2C293C11-F764-415D-9C9D-7DB794BF73D8}" type="pres">
      <dgm:prSet presAssocID="{74ECF7FE-792E-48E4-9669-872008C40305}" presName="parentText" presStyleLbl="node1" presStyleIdx="3" presStyleCnt="6" custScaleX="13264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FB6FAF-76D4-4428-A8A0-CC0323E033E8}" type="pres">
      <dgm:prSet presAssocID="{74ECF7FE-792E-48E4-9669-872008C40305}" presName="negativeSpace" presStyleCnt="0"/>
      <dgm:spPr/>
    </dgm:pt>
    <dgm:pt modelId="{AB6DE7E8-DF64-4BD9-B65D-464B1B391D95}" type="pres">
      <dgm:prSet presAssocID="{74ECF7FE-792E-48E4-9669-872008C40305}" presName="childText" presStyleLbl="conFgAcc1" presStyleIdx="3" presStyleCnt="6">
        <dgm:presLayoutVars>
          <dgm:bulletEnabled val="1"/>
        </dgm:presLayoutVars>
      </dgm:prSet>
      <dgm:spPr/>
    </dgm:pt>
    <dgm:pt modelId="{918E5C11-7CD9-43DF-8C5E-4513DEC10C57}" type="pres">
      <dgm:prSet presAssocID="{52B1E66D-22EA-4DB9-A96E-82DE8CEBA4DB}" presName="spaceBetweenRectangles" presStyleCnt="0"/>
      <dgm:spPr/>
    </dgm:pt>
    <dgm:pt modelId="{9433BB91-8BBD-4FCE-ABAE-59E426D3D18D}" type="pres">
      <dgm:prSet presAssocID="{C0D9BBD4-C839-4833-A044-930AED4AAF0C}" presName="parentLin" presStyleCnt="0"/>
      <dgm:spPr/>
    </dgm:pt>
    <dgm:pt modelId="{F02DA5D4-88F0-46DC-8A86-4BC819B8581A}" type="pres">
      <dgm:prSet presAssocID="{C0D9BBD4-C839-4833-A044-930AED4AAF0C}" presName="parentLeftMargin" presStyleLbl="node1" presStyleIdx="3" presStyleCnt="6"/>
      <dgm:spPr/>
      <dgm:t>
        <a:bodyPr/>
        <a:lstStyle/>
        <a:p>
          <a:endParaRPr lang="ru-RU"/>
        </a:p>
      </dgm:t>
    </dgm:pt>
    <dgm:pt modelId="{215B46B0-10C0-4BDD-8A99-AADC0752BDA4}" type="pres">
      <dgm:prSet presAssocID="{C0D9BBD4-C839-4833-A044-930AED4AAF0C}" presName="parentText" presStyleLbl="node1" presStyleIdx="4" presStyleCnt="6" custScaleX="13264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9C6846-3981-4271-8F30-D1D0BE8B55EB}" type="pres">
      <dgm:prSet presAssocID="{C0D9BBD4-C839-4833-A044-930AED4AAF0C}" presName="negativeSpace" presStyleCnt="0"/>
      <dgm:spPr/>
    </dgm:pt>
    <dgm:pt modelId="{49057C38-0CE0-47A0-AFBA-4100486AEA43}" type="pres">
      <dgm:prSet presAssocID="{C0D9BBD4-C839-4833-A044-930AED4AAF0C}" presName="childText" presStyleLbl="conFgAcc1" presStyleIdx="4" presStyleCnt="6">
        <dgm:presLayoutVars>
          <dgm:bulletEnabled val="1"/>
        </dgm:presLayoutVars>
      </dgm:prSet>
      <dgm:spPr/>
    </dgm:pt>
    <dgm:pt modelId="{2A99816C-DF6B-4C0E-A064-8149F2818B9C}" type="pres">
      <dgm:prSet presAssocID="{A9E4CE51-D7E9-45C9-86EF-C2447D19F8C2}" presName="spaceBetweenRectangles" presStyleCnt="0"/>
      <dgm:spPr/>
    </dgm:pt>
    <dgm:pt modelId="{DA1960D2-7B48-4D8C-9B9F-961568F9F0BC}" type="pres">
      <dgm:prSet presAssocID="{A785D3FF-0AB5-4B93-B19D-B1FD9DF611CA}" presName="parentLin" presStyleCnt="0"/>
      <dgm:spPr/>
    </dgm:pt>
    <dgm:pt modelId="{A6419683-69CA-495B-9B34-829B6EF9627E}" type="pres">
      <dgm:prSet presAssocID="{A785D3FF-0AB5-4B93-B19D-B1FD9DF611CA}" presName="parentLeftMargin" presStyleLbl="node1" presStyleIdx="4" presStyleCnt="6"/>
      <dgm:spPr/>
      <dgm:t>
        <a:bodyPr/>
        <a:lstStyle/>
        <a:p>
          <a:endParaRPr lang="ru-RU"/>
        </a:p>
      </dgm:t>
    </dgm:pt>
    <dgm:pt modelId="{89EB4AAD-0E4C-4E87-967C-194A4B7A86EF}" type="pres">
      <dgm:prSet presAssocID="{A785D3FF-0AB5-4B93-B19D-B1FD9DF611CA}" presName="parentText" presStyleLbl="node1" presStyleIdx="5" presStyleCnt="6" custScaleX="132644" custLinFactNeighborX="45222" custLinFactNeighborY="-938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54A8FD-07F9-4349-8905-78C796036E61}" type="pres">
      <dgm:prSet presAssocID="{A785D3FF-0AB5-4B93-B19D-B1FD9DF611CA}" presName="negativeSpace" presStyleCnt="0"/>
      <dgm:spPr/>
    </dgm:pt>
    <dgm:pt modelId="{94278A59-7DD7-4C53-B75B-246DE74FF133}" type="pres">
      <dgm:prSet presAssocID="{A785D3FF-0AB5-4B93-B19D-B1FD9DF611CA}" presName="childText" presStyleLbl="conFgAcc1" presStyleIdx="5" presStyleCnt="6" custLinFactY="-3737" custLinFactNeighborX="4696" custLinFactNeighborY="-100000">
        <dgm:presLayoutVars>
          <dgm:bulletEnabled val="1"/>
        </dgm:presLayoutVars>
      </dgm:prSet>
      <dgm:spPr/>
    </dgm:pt>
  </dgm:ptLst>
  <dgm:cxnLst>
    <dgm:cxn modelId="{B5867F31-3E16-4F19-B695-1722E2A763CF}" type="presOf" srcId="{74ECF7FE-792E-48E4-9669-872008C40305}" destId="{2C293C11-F764-415D-9C9D-7DB794BF73D8}" srcOrd="1" destOrd="0" presId="urn:microsoft.com/office/officeart/2005/8/layout/list1"/>
    <dgm:cxn modelId="{3BEC011E-A6E8-43B1-BE67-A36C58CE7434}" type="presOf" srcId="{A5C8A650-4299-443D-9571-3C92078090CE}" destId="{2FADF413-AF2B-4D59-A641-AF48D4E12FD6}" srcOrd="0" destOrd="0" presId="urn:microsoft.com/office/officeart/2005/8/layout/list1"/>
    <dgm:cxn modelId="{B7BC8A54-F242-4DBC-9D8B-C2978F1BD934}" type="presOf" srcId="{C0D9BBD4-C839-4833-A044-930AED4AAF0C}" destId="{F02DA5D4-88F0-46DC-8A86-4BC819B8581A}" srcOrd="0" destOrd="0" presId="urn:microsoft.com/office/officeart/2005/8/layout/list1"/>
    <dgm:cxn modelId="{5F1C8731-A0C8-4B9F-BC43-4062D8D887FB}" type="presOf" srcId="{D42773E8-4934-4A4E-B608-589DCB4C1435}" destId="{90AC5A43-143E-4849-88BF-F56209D5A0C7}" srcOrd="1" destOrd="0" presId="urn:microsoft.com/office/officeart/2005/8/layout/list1"/>
    <dgm:cxn modelId="{3A635B75-10E3-4FE4-8883-172CA7E7B1FC}" type="presOf" srcId="{D950434E-81C4-4D08-9703-25995A55764A}" destId="{E3E990D5-471B-43F1-8593-1D3B26169B24}" srcOrd="0" destOrd="0" presId="urn:microsoft.com/office/officeart/2005/8/layout/list1"/>
    <dgm:cxn modelId="{2CBDD639-37D5-4F51-9C73-116A9C936635}" srcId="{DAF2E942-6140-4DC2-802B-07E0A9AB3650}" destId="{D42773E8-4934-4A4E-B608-589DCB4C1435}" srcOrd="1" destOrd="0" parTransId="{68364031-0F4C-4C6B-94DE-C1153FC4BAC3}" sibTransId="{CB270882-0BCF-452F-AB65-611F1B4B9928}"/>
    <dgm:cxn modelId="{E82F9954-17F6-4253-B500-FE60DF55FB67}" type="presOf" srcId="{74ECF7FE-792E-48E4-9669-872008C40305}" destId="{DC151C20-9B5B-4FA4-963C-8EAEE35DDDE2}" srcOrd="0" destOrd="0" presId="urn:microsoft.com/office/officeart/2005/8/layout/list1"/>
    <dgm:cxn modelId="{581ED31E-69E6-49EB-BA56-C870490986B6}" srcId="{DAF2E942-6140-4DC2-802B-07E0A9AB3650}" destId="{C0D9BBD4-C839-4833-A044-930AED4AAF0C}" srcOrd="4" destOrd="0" parTransId="{91E50EEF-E348-4451-B813-D2779C1797C4}" sibTransId="{A9E4CE51-D7E9-45C9-86EF-C2447D19F8C2}"/>
    <dgm:cxn modelId="{342F914F-57D5-43C6-8900-17324E2A74B7}" type="presOf" srcId="{A5C8A650-4299-443D-9571-3C92078090CE}" destId="{44584F3F-BE1F-4878-A3D1-4C4E19105777}" srcOrd="1" destOrd="0" presId="urn:microsoft.com/office/officeart/2005/8/layout/list1"/>
    <dgm:cxn modelId="{657EEC7A-FB1B-4643-BF1B-EEDAACA085A7}" type="presOf" srcId="{C0D9BBD4-C839-4833-A044-930AED4AAF0C}" destId="{215B46B0-10C0-4BDD-8A99-AADC0752BDA4}" srcOrd="1" destOrd="0" presId="urn:microsoft.com/office/officeart/2005/8/layout/list1"/>
    <dgm:cxn modelId="{76DA6152-87BD-4680-B880-A656D745DA18}" type="presOf" srcId="{D950434E-81C4-4D08-9703-25995A55764A}" destId="{8E51CF88-7F16-4339-8B26-CC4381819B2B}" srcOrd="1" destOrd="0" presId="urn:microsoft.com/office/officeart/2005/8/layout/list1"/>
    <dgm:cxn modelId="{B794D10F-9784-4592-B8AB-3A6A6C233897}" srcId="{DAF2E942-6140-4DC2-802B-07E0A9AB3650}" destId="{A785D3FF-0AB5-4B93-B19D-B1FD9DF611CA}" srcOrd="5" destOrd="0" parTransId="{420DD005-06B6-49A6-8652-998EBD531EC7}" sibTransId="{7BF653C6-DBEE-4201-BB5A-DE1B6E341BBD}"/>
    <dgm:cxn modelId="{259F3E4D-2F2A-4804-8068-476C8549C116}" type="presOf" srcId="{A785D3FF-0AB5-4B93-B19D-B1FD9DF611CA}" destId="{A6419683-69CA-495B-9B34-829B6EF9627E}" srcOrd="0" destOrd="0" presId="urn:microsoft.com/office/officeart/2005/8/layout/list1"/>
    <dgm:cxn modelId="{3BD5B41C-6124-4C3C-BA8A-227249F6667F}" srcId="{DAF2E942-6140-4DC2-802B-07E0A9AB3650}" destId="{A5C8A650-4299-443D-9571-3C92078090CE}" srcOrd="0" destOrd="0" parTransId="{E5DBC0E1-E503-4E0E-B0F4-5E1819C27BC3}" sibTransId="{C64DB4BE-EE6E-446A-A81F-B60D0A179457}"/>
    <dgm:cxn modelId="{AF66AD6F-9D8D-4964-82A2-7DB5CB8F96EA}" type="presOf" srcId="{D42773E8-4934-4A4E-B608-589DCB4C1435}" destId="{E7982B38-8A9F-42D8-8BEB-C377A44CC896}" srcOrd="0" destOrd="0" presId="urn:microsoft.com/office/officeart/2005/8/layout/list1"/>
    <dgm:cxn modelId="{AB2EBDB4-9FD9-44A4-A785-2BF5DC7538A4}" srcId="{DAF2E942-6140-4DC2-802B-07E0A9AB3650}" destId="{74ECF7FE-792E-48E4-9669-872008C40305}" srcOrd="3" destOrd="0" parTransId="{D4F6C35A-E15D-4469-B7F5-968B3BDC4B65}" sibTransId="{52B1E66D-22EA-4DB9-A96E-82DE8CEBA4DB}"/>
    <dgm:cxn modelId="{79C187CC-969D-4F4D-BCEB-9F2E35AA81E0}" type="presOf" srcId="{A785D3FF-0AB5-4B93-B19D-B1FD9DF611CA}" destId="{89EB4AAD-0E4C-4E87-967C-194A4B7A86EF}" srcOrd="1" destOrd="0" presId="urn:microsoft.com/office/officeart/2005/8/layout/list1"/>
    <dgm:cxn modelId="{6B1663EE-98EB-4B5F-ABC7-14E31D96F4CB}" type="presOf" srcId="{DAF2E942-6140-4DC2-802B-07E0A9AB3650}" destId="{C90517EE-E858-46FF-B018-092C011B6A0A}" srcOrd="0" destOrd="0" presId="urn:microsoft.com/office/officeart/2005/8/layout/list1"/>
    <dgm:cxn modelId="{557A1DBE-C999-4762-AC88-7551CDA220BC}" srcId="{DAF2E942-6140-4DC2-802B-07E0A9AB3650}" destId="{D950434E-81C4-4D08-9703-25995A55764A}" srcOrd="2" destOrd="0" parTransId="{9E9CC5C5-4AEA-40F4-B631-48610C387A06}" sibTransId="{64758A54-4CD2-4844-8489-EA1AD7DC33E8}"/>
    <dgm:cxn modelId="{52515178-4EFF-457D-88EC-C75D90593090}" type="presParOf" srcId="{C90517EE-E858-46FF-B018-092C011B6A0A}" destId="{5FA54F32-ED0D-42DE-BBC7-923141528DCF}" srcOrd="0" destOrd="0" presId="urn:microsoft.com/office/officeart/2005/8/layout/list1"/>
    <dgm:cxn modelId="{6DBCC422-4746-4F1A-BB09-3B8D40A6E65A}" type="presParOf" srcId="{5FA54F32-ED0D-42DE-BBC7-923141528DCF}" destId="{2FADF413-AF2B-4D59-A641-AF48D4E12FD6}" srcOrd="0" destOrd="0" presId="urn:microsoft.com/office/officeart/2005/8/layout/list1"/>
    <dgm:cxn modelId="{72664B30-B986-43B4-8B72-F8C94CFE8C7B}" type="presParOf" srcId="{5FA54F32-ED0D-42DE-BBC7-923141528DCF}" destId="{44584F3F-BE1F-4878-A3D1-4C4E19105777}" srcOrd="1" destOrd="0" presId="urn:microsoft.com/office/officeart/2005/8/layout/list1"/>
    <dgm:cxn modelId="{56FCDAF7-5598-4B4B-BB84-EB8B37A77C11}" type="presParOf" srcId="{C90517EE-E858-46FF-B018-092C011B6A0A}" destId="{3F8CE68B-EAF4-4DAC-BBD1-1EEEAF107C10}" srcOrd="1" destOrd="0" presId="urn:microsoft.com/office/officeart/2005/8/layout/list1"/>
    <dgm:cxn modelId="{35DEA8BA-CDB9-4F35-BF05-7452F60EE7EE}" type="presParOf" srcId="{C90517EE-E858-46FF-B018-092C011B6A0A}" destId="{2E93E293-FB3D-4B32-88E8-00F95A61F02D}" srcOrd="2" destOrd="0" presId="urn:microsoft.com/office/officeart/2005/8/layout/list1"/>
    <dgm:cxn modelId="{BF9B70B4-4249-409B-9CE3-D0CB1D7470C5}" type="presParOf" srcId="{C90517EE-E858-46FF-B018-092C011B6A0A}" destId="{ED9A6157-1CDE-4D50-9C91-3651B04892D9}" srcOrd="3" destOrd="0" presId="urn:microsoft.com/office/officeart/2005/8/layout/list1"/>
    <dgm:cxn modelId="{112069E9-884C-45DF-9A96-7DD71FE2BC29}" type="presParOf" srcId="{C90517EE-E858-46FF-B018-092C011B6A0A}" destId="{08B051E5-A7CF-4E94-8D76-C80A7E8199C4}" srcOrd="4" destOrd="0" presId="urn:microsoft.com/office/officeart/2005/8/layout/list1"/>
    <dgm:cxn modelId="{D8CA6E86-1CA5-4FB4-86F4-F957B9ABD177}" type="presParOf" srcId="{08B051E5-A7CF-4E94-8D76-C80A7E8199C4}" destId="{E7982B38-8A9F-42D8-8BEB-C377A44CC896}" srcOrd="0" destOrd="0" presId="urn:microsoft.com/office/officeart/2005/8/layout/list1"/>
    <dgm:cxn modelId="{F9DFD5E2-BE7A-4574-A6B5-C0D7E27F7147}" type="presParOf" srcId="{08B051E5-A7CF-4E94-8D76-C80A7E8199C4}" destId="{90AC5A43-143E-4849-88BF-F56209D5A0C7}" srcOrd="1" destOrd="0" presId="urn:microsoft.com/office/officeart/2005/8/layout/list1"/>
    <dgm:cxn modelId="{37168415-55AC-459B-99B5-CA44F9230C3A}" type="presParOf" srcId="{C90517EE-E858-46FF-B018-092C011B6A0A}" destId="{66A1C26D-7E5B-4E43-9D12-E2956FC06CA8}" srcOrd="5" destOrd="0" presId="urn:microsoft.com/office/officeart/2005/8/layout/list1"/>
    <dgm:cxn modelId="{C6BCF73A-F825-4820-9F47-BC687B3927E8}" type="presParOf" srcId="{C90517EE-E858-46FF-B018-092C011B6A0A}" destId="{E29F55AA-4CAE-4B7D-957E-377B8A7D8F5F}" srcOrd="6" destOrd="0" presId="urn:microsoft.com/office/officeart/2005/8/layout/list1"/>
    <dgm:cxn modelId="{6131CA6A-5D11-476C-80B8-B7F75B323290}" type="presParOf" srcId="{C90517EE-E858-46FF-B018-092C011B6A0A}" destId="{19FB8720-9F78-44D3-8C88-F07C35237BD9}" srcOrd="7" destOrd="0" presId="urn:microsoft.com/office/officeart/2005/8/layout/list1"/>
    <dgm:cxn modelId="{6D4475A7-4EBA-4188-A7C5-F40E59178494}" type="presParOf" srcId="{C90517EE-E858-46FF-B018-092C011B6A0A}" destId="{B96CFDC8-736B-4C96-B2DF-EAFF0AFB2551}" srcOrd="8" destOrd="0" presId="urn:microsoft.com/office/officeart/2005/8/layout/list1"/>
    <dgm:cxn modelId="{76059D32-5D90-4D2A-8D65-A95A578206CD}" type="presParOf" srcId="{B96CFDC8-736B-4C96-B2DF-EAFF0AFB2551}" destId="{E3E990D5-471B-43F1-8593-1D3B26169B24}" srcOrd="0" destOrd="0" presId="urn:microsoft.com/office/officeart/2005/8/layout/list1"/>
    <dgm:cxn modelId="{767A0885-8AB3-4F7B-B379-DA1C7AB7C6BB}" type="presParOf" srcId="{B96CFDC8-736B-4C96-B2DF-EAFF0AFB2551}" destId="{8E51CF88-7F16-4339-8B26-CC4381819B2B}" srcOrd="1" destOrd="0" presId="urn:microsoft.com/office/officeart/2005/8/layout/list1"/>
    <dgm:cxn modelId="{DDCB7B36-9763-4B66-83DE-AA747E7323C2}" type="presParOf" srcId="{C90517EE-E858-46FF-B018-092C011B6A0A}" destId="{29EBFF26-2FDC-4713-ABEE-E88719D3EBF9}" srcOrd="9" destOrd="0" presId="urn:microsoft.com/office/officeart/2005/8/layout/list1"/>
    <dgm:cxn modelId="{EBA3AF8D-67FF-4435-809A-EF85BD30F00C}" type="presParOf" srcId="{C90517EE-E858-46FF-B018-092C011B6A0A}" destId="{C256B540-675B-4589-BDAE-F85034A8CEEF}" srcOrd="10" destOrd="0" presId="urn:microsoft.com/office/officeart/2005/8/layout/list1"/>
    <dgm:cxn modelId="{C113FFF8-026C-4C83-B411-4080CD640144}" type="presParOf" srcId="{C90517EE-E858-46FF-B018-092C011B6A0A}" destId="{C7B5F764-8BE7-4804-B4DC-37F89D640CBD}" srcOrd="11" destOrd="0" presId="urn:microsoft.com/office/officeart/2005/8/layout/list1"/>
    <dgm:cxn modelId="{1587A574-9CBA-4FD1-8C0C-0690E602C233}" type="presParOf" srcId="{C90517EE-E858-46FF-B018-092C011B6A0A}" destId="{37D8AA49-31FA-4B68-ABB4-D6E58217D2CE}" srcOrd="12" destOrd="0" presId="urn:microsoft.com/office/officeart/2005/8/layout/list1"/>
    <dgm:cxn modelId="{EA5748A1-E27E-4FDF-A12E-29D038D09E03}" type="presParOf" srcId="{37D8AA49-31FA-4B68-ABB4-D6E58217D2CE}" destId="{DC151C20-9B5B-4FA4-963C-8EAEE35DDDE2}" srcOrd="0" destOrd="0" presId="urn:microsoft.com/office/officeart/2005/8/layout/list1"/>
    <dgm:cxn modelId="{9CB6A13E-E099-4F7E-A726-5F040F5DF4AC}" type="presParOf" srcId="{37D8AA49-31FA-4B68-ABB4-D6E58217D2CE}" destId="{2C293C11-F764-415D-9C9D-7DB794BF73D8}" srcOrd="1" destOrd="0" presId="urn:microsoft.com/office/officeart/2005/8/layout/list1"/>
    <dgm:cxn modelId="{CE3559D6-CAAD-4E22-A75B-3C3330E4F14D}" type="presParOf" srcId="{C90517EE-E858-46FF-B018-092C011B6A0A}" destId="{20FB6FAF-76D4-4428-A8A0-CC0323E033E8}" srcOrd="13" destOrd="0" presId="urn:microsoft.com/office/officeart/2005/8/layout/list1"/>
    <dgm:cxn modelId="{DA7F7172-535D-4F79-8BB6-50BCEECFCECF}" type="presParOf" srcId="{C90517EE-E858-46FF-B018-092C011B6A0A}" destId="{AB6DE7E8-DF64-4BD9-B65D-464B1B391D95}" srcOrd="14" destOrd="0" presId="urn:microsoft.com/office/officeart/2005/8/layout/list1"/>
    <dgm:cxn modelId="{C22C77A1-ABC9-4222-B1E0-C6726D1E4A2E}" type="presParOf" srcId="{C90517EE-E858-46FF-B018-092C011B6A0A}" destId="{918E5C11-7CD9-43DF-8C5E-4513DEC10C57}" srcOrd="15" destOrd="0" presId="urn:microsoft.com/office/officeart/2005/8/layout/list1"/>
    <dgm:cxn modelId="{4CF9895D-117C-49E6-AFA8-DCA6067A9F54}" type="presParOf" srcId="{C90517EE-E858-46FF-B018-092C011B6A0A}" destId="{9433BB91-8BBD-4FCE-ABAE-59E426D3D18D}" srcOrd="16" destOrd="0" presId="urn:microsoft.com/office/officeart/2005/8/layout/list1"/>
    <dgm:cxn modelId="{43025176-F16E-4850-8668-6F155C598934}" type="presParOf" srcId="{9433BB91-8BBD-4FCE-ABAE-59E426D3D18D}" destId="{F02DA5D4-88F0-46DC-8A86-4BC819B8581A}" srcOrd="0" destOrd="0" presId="urn:microsoft.com/office/officeart/2005/8/layout/list1"/>
    <dgm:cxn modelId="{2626B5D0-55A5-45CF-B135-701F89DE6252}" type="presParOf" srcId="{9433BB91-8BBD-4FCE-ABAE-59E426D3D18D}" destId="{215B46B0-10C0-4BDD-8A99-AADC0752BDA4}" srcOrd="1" destOrd="0" presId="urn:microsoft.com/office/officeart/2005/8/layout/list1"/>
    <dgm:cxn modelId="{1FB0DA0E-904E-412C-A32C-4F584AD120E6}" type="presParOf" srcId="{C90517EE-E858-46FF-B018-092C011B6A0A}" destId="{5E9C6846-3981-4271-8F30-D1D0BE8B55EB}" srcOrd="17" destOrd="0" presId="urn:microsoft.com/office/officeart/2005/8/layout/list1"/>
    <dgm:cxn modelId="{9973F7EE-063E-4C92-833A-D7FCBFCA7B6B}" type="presParOf" srcId="{C90517EE-E858-46FF-B018-092C011B6A0A}" destId="{49057C38-0CE0-47A0-AFBA-4100486AEA43}" srcOrd="18" destOrd="0" presId="urn:microsoft.com/office/officeart/2005/8/layout/list1"/>
    <dgm:cxn modelId="{2D0D583D-BB91-45EB-9899-2AEBE6D4ED67}" type="presParOf" srcId="{C90517EE-E858-46FF-B018-092C011B6A0A}" destId="{2A99816C-DF6B-4C0E-A064-8149F2818B9C}" srcOrd="19" destOrd="0" presId="urn:microsoft.com/office/officeart/2005/8/layout/list1"/>
    <dgm:cxn modelId="{5155F06B-CE85-4F39-B9CF-163DDA08E120}" type="presParOf" srcId="{C90517EE-E858-46FF-B018-092C011B6A0A}" destId="{DA1960D2-7B48-4D8C-9B9F-961568F9F0BC}" srcOrd="20" destOrd="0" presId="urn:microsoft.com/office/officeart/2005/8/layout/list1"/>
    <dgm:cxn modelId="{EF9DA52B-DD57-42E3-94D8-2062475F6863}" type="presParOf" srcId="{DA1960D2-7B48-4D8C-9B9F-961568F9F0BC}" destId="{A6419683-69CA-495B-9B34-829B6EF9627E}" srcOrd="0" destOrd="0" presId="urn:microsoft.com/office/officeart/2005/8/layout/list1"/>
    <dgm:cxn modelId="{7326CC2D-F20B-40BC-9B7C-9F11BA51B4EC}" type="presParOf" srcId="{DA1960D2-7B48-4D8C-9B9F-961568F9F0BC}" destId="{89EB4AAD-0E4C-4E87-967C-194A4B7A86EF}" srcOrd="1" destOrd="0" presId="urn:microsoft.com/office/officeart/2005/8/layout/list1"/>
    <dgm:cxn modelId="{4B2EC725-14C1-47C4-86F5-4B35A81543AE}" type="presParOf" srcId="{C90517EE-E858-46FF-B018-092C011B6A0A}" destId="{4154A8FD-07F9-4349-8905-78C796036E61}" srcOrd="21" destOrd="0" presId="urn:microsoft.com/office/officeart/2005/8/layout/list1"/>
    <dgm:cxn modelId="{96A57D28-1746-480C-83F8-8AE1421A7128}" type="presParOf" srcId="{C90517EE-E858-46FF-B018-092C011B6A0A}" destId="{94278A59-7DD7-4C53-B75B-246DE74FF133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75CFA04-9A9D-450C-824E-A9898BB72731}" type="doc">
      <dgm:prSet loTypeId="urn:microsoft.com/office/officeart/2005/8/layout/vList2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40FFD0F-2820-4B76-AB98-570EE6095EA4}">
      <dgm:prSet phldrT="[Текст]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ru-RU" dirty="0" smtClean="0"/>
            <a:t>Учет начисленной амортизации ведется на следующих счетах:</a:t>
          </a:r>
          <a:endParaRPr lang="ru-RU" dirty="0"/>
        </a:p>
      </dgm:t>
    </dgm:pt>
    <dgm:pt modelId="{F636A2C2-E391-466E-9B82-D26A6293C4BC}" type="parTrans" cxnId="{AD9681A8-6387-4C4B-9BB9-507B236356AC}">
      <dgm:prSet/>
      <dgm:spPr/>
      <dgm:t>
        <a:bodyPr/>
        <a:lstStyle/>
        <a:p>
          <a:endParaRPr lang="ru-RU"/>
        </a:p>
      </dgm:t>
    </dgm:pt>
    <dgm:pt modelId="{29E60B6C-CDAB-4741-8C78-7D359E4155B9}" type="sibTrans" cxnId="{AD9681A8-6387-4C4B-9BB9-507B236356AC}">
      <dgm:prSet/>
      <dgm:spPr/>
      <dgm:t>
        <a:bodyPr/>
        <a:lstStyle/>
        <a:p>
          <a:endParaRPr lang="ru-RU"/>
        </a:p>
      </dgm:t>
    </dgm:pt>
    <dgm:pt modelId="{1749B1C2-5D0B-4589-8721-8ED7F7E183EA}">
      <dgm:prSet phldrT="[Текст]" custT="1"/>
      <dgm:spPr/>
      <dgm:t>
        <a:bodyPr/>
        <a:lstStyle/>
        <a:p>
          <a:r>
            <a:rPr lang="ru-RU" sz="1200" i="0" dirty="0" smtClean="0"/>
            <a:t>010411000 "Амортизация жилых помещений - недвижимого имущества учреждения"</a:t>
          </a:r>
          <a:endParaRPr lang="ru-RU" sz="1200" i="0" dirty="0"/>
        </a:p>
      </dgm:t>
    </dgm:pt>
    <dgm:pt modelId="{81EBD84B-BD4F-4701-A5AB-F0D8F79B2D40}" type="parTrans" cxnId="{2AA2815D-C318-4EDF-9059-73C15CDCD06A}">
      <dgm:prSet/>
      <dgm:spPr/>
      <dgm:t>
        <a:bodyPr/>
        <a:lstStyle/>
        <a:p>
          <a:endParaRPr lang="ru-RU"/>
        </a:p>
      </dgm:t>
    </dgm:pt>
    <dgm:pt modelId="{56EE94D6-C56B-46C9-A378-47197FA2B40F}" type="sibTrans" cxnId="{2AA2815D-C318-4EDF-9059-73C15CDCD06A}">
      <dgm:prSet/>
      <dgm:spPr/>
      <dgm:t>
        <a:bodyPr/>
        <a:lstStyle/>
        <a:p>
          <a:endParaRPr lang="ru-RU"/>
        </a:p>
      </dgm:t>
    </dgm:pt>
    <dgm:pt modelId="{65342DED-B69A-4594-9841-AA8DFF2F4482}">
      <dgm:prSet custT="1"/>
      <dgm:spPr/>
      <dgm:t>
        <a:bodyPr/>
        <a:lstStyle/>
        <a:p>
          <a:r>
            <a:rPr lang="ru-RU" sz="1200" i="0" smtClean="0"/>
            <a:t>010412000 "Амортизация нежилых помещений (зданий и сооружений) - недвижимого имущества учреждения"</a:t>
          </a:r>
          <a:endParaRPr lang="ru-RU" sz="1200" i="0" dirty="0"/>
        </a:p>
      </dgm:t>
    </dgm:pt>
    <dgm:pt modelId="{E279E966-0505-4063-90FE-51F4FF3D2213}" type="parTrans" cxnId="{52A42B75-BFE8-45EC-93C0-09ABB4E00C51}">
      <dgm:prSet/>
      <dgm:spPr/>
      <dgm:t>
        <a:bodyPr/>
        <a:lstStyle/>
        <a:p>
          <a:endParaRPr lang="ru-RU"/>
        </a:p>
      </dgm:t>
    </dgm:pt>
    <dgm:pt modelId="{C8CC1B03-826B-4D01-8182-E18051D58F9C}" type="sibTrans" cxnId="{52A42B75-BFE8-45EC-93C0-09ABB4E00C51}">
      <dgm:prSet/>
      <dgm:spPr/>
      <dgm:t>
        <a:bodyPr/>
        <a:lstStyle/>
        <a:p>
          <a:endParaRPr lang="ru-RU"/>
        </a:p>
      </dgm:t>
    </dgm:pt>
    <dgm:pt modelId="{2A7BA17C-35B8-4F16-9D4A-EAB791EB65C0}">
      <dgm:prSet custT="1"/>
      <dgm:spPr/>
      <dgm:t>
        <a:bodyPr/>
        <a:lstStyle/>
        <a:p>
          <a:r>
            <a:rPr lang="ru-RU" sz="1200" i="0" smtClean="0"/>
            <a:t>010413000 "Амортизация инвестиционной недвижимости - недвижимого имущества учреждения"</a:t>
          </a:r>
          <a:endParaRPr lang="ru-RU" sz="1200" i="0" dirty="0"/>
        </a:p>
      </dgm:t>
    </dgm:pt>
    <dgm:pt modelId="{B8BCE9C7-B02F-4C10-BFF5-156B822E6E05}" type="parTrans" cxnId="{D609CF76-C6D4-40EA-9589-BA1642E5E9FA}">
      <dgm:prSet/>
      <dgm:spPr/>
      <dgm:t>
        <a:bodyPr/>
        <a:lstStyle/>
        <a:p>
          <a:endParaRPr lang="ru-RU"/>
        </a:p>
      </dgm:t>
    </dgm:pt>
    <dgm:pt modelId="{9F1E3A2E-5ACC-477B-960F-AA61F3644443}" type="sibTrans" cxnId="{D609CF76-C6D4-40EA-9589-BA1642E5E9FA}">
      <dgm:prSet/>
      <dgm:spPr/>
      <dgm:t>
        <a:bodyPr/>
        <a:lstStyle/>
        <a:p>
          <a:endParaRPr lang="ru-RU"/>
        </a:p>
      </dgm:t>
    </dgm:pt>
    <dgm:pt modelId="{537DA1BC-54D9-4AB1-B84C-6825BF406B97}">
      <dgm:prSet custT="1"/>
      <dgm:spPr/>
      <dgm:t>
        <a:bodyPr/>
        <a:lstStyle/>
        <a:p>
          <a:r>
            <a:rPr lang="ru-RU" sz="1200" i="0" smtClean="0"/>
            <a:t>010415000 "Амортизация транспортных средств - недвижимого имущества учреждения"</a:t>
          </a:r>
          <a:endParaRPr lang="ru-RU" sz="1200" i="0" dirty="0"/>
        </a:p>
      </dgm:t>
    </dgm:pt>
    <dgm:pt modelId="{18EB9F71-CDAE-46DB-839D-036F495333F0}" type="parTrans" cxnId="{24F1CA5B-386C-465A-BCA0-263DE4C3FD42}">
      <dgm:prSet/>
      <dgm:spPr/>
      <dgm:t>
        <a:bodyPr/>
        <a:lstStyle/>
        <a:p>
          <a:endParaRPr lang="ru-RU"/>
        </a:p>
      </dgm:t>
    </dgm:pt>
    <dgm:pt modelId="{4D8D88EC-CE71-4867-9A19-BDF71EDE0D5A}" type="sibTrans" cxnId="{24F1CA5B-386C-465A-BCA0-263DE4C3FD42}">
      <dgm:prSet/>
      <dgm:spPr/>
      <dgm:t>
        <a:bodyPr/>
        <a:lstStyle/>
        <a:p>
          <a:endParaRPr lang="ru-RU"/>
        </a:p>
      </dgm:t>
    </dgm:pt>
    <dgm:pt modelId="{EA8209C7-CF42-472D-8DAD-1BF7AA3E77B9}">
      <dgm:prSet custT="1"/>
      <dgm:spPr/>
      <dgm:t>
        <a:bodyPr/>
        <a:lstStyle/>
        <a:p>
          <a:r>
            <a:rPr lang="ru-RU" sz="1200" i="0" smtClean="0"/>
            <a:t>010432000 "Амортизация нежилых помещений (зданий и сооружений) - иного движимого имущества учреждения"</a:t>
          </a:r>
          <a:endParaRPr lang="ru-RU" sz="1200" i="0" dirty="0"/>
        </a:p>
      </dgm:t>
    </dgm:pt>
    <dgm:pt modelId="{A4D9638C-4B8A-4358-AD62-20BB734A5FF6}" type="parTrans" cxnId="{042B6314-CA70-4F3B-A605-EF21FA8A6926}">
      <dgm:prSet/>
      <dgm:spPr/>
      <dgm:t>
        <a:bodyPr/>
        <a:lstStyle/>
        <a:p>
          <a:endParaRPr lang="ru-RU"/>
        </a:p>
      </dgm:t>
    </dgm:pt>
    <dgm:pt modelId="{542FE669-982B-4938-839D-0D991C023E38}" type="sibTrans" cxnId="{042B6314-CA70-4F3B-A605-EF21FA8A6926}">
      <dgm:prSet/>
      <dgm:spPr/>
      <dgm:t>
        <a:bodyPr/>
        <a:lstStyle/>
        <a:p>
          <a:endParaRPr lang="ru-RU"/>
        </a:p>
      </dgm:t>
    </dgm:pt>
    <dgm:pt modelId="{98BA212A-24BF-4028-A758-551B8A50194A}">
      <dgm:prSet custT="1"/>
      <dgm:spPr/>
      <dgm:t>
        <a:bodyPr/>
        <a:lstStyle/>
        <a:p>
          <a:r>
            <a:rPr lang="ru-RU" sz="1200" i="0" smtClean="0"/>
            <a:t>010433000 "Амортизация инвестиционной недвижимости - иного движимого имущества учреждения"</a:t>
          </a:r>
          <a:endParaRPr lang="ru-RU" sz="1200" i="0" dirty="0"/>
        </a:p>
      </dgm:t>
    </dgm:pt>
    <dgm:pt modelId="{647FCD58-15B2-407A-8A52-9052A48BFDE8}" type="parTrans" cxnId="{3C274D29-C986-4880-95CF-26808D15A966}">
      <dgm:prSet/>
      <dgm:spPr/>
      <dgm:t>
        <a:bodyPr/>
        <a:lstStyle/>
        <a:p>
          <a:endParaRPr lang="ru-RU"/>
        </a:p>
      </dgm:t>
    </dgm:pt>
    <dgm:pt modelId="{31901CD2-44EC-4763-A9D9-29523F33743C}" type="sibTrans" cxnId="{3C274D29-C986-4880-95CF-26808D15A966}">
      <dgm:prSet/>
      <dgm:spPr/>
      <dgm:t>
        <a:bodyPr/>
        <a:lstStyle/>
        <a:p>
          <a:endParaRPr lang="ru-RU"/>
        </a:p>
      </dgm:t>
    </dgm:pt>
    <dgm:pt modelId="{9614A12B-1478-4BD9-95B9-8DF35C48C2E1}">
      <dgm:prSet custT="1"/>
      <dgm:spPr/>
      <dgm:t>
        <a:bodyPr/>
        <a:lstStyle/>
        <a:p>
          <a:r>
            <a:rPr lang="ru-RU" sz="1200" i="0" smtClean="0"/>
            <a:t>010434000 "Амортизация машин и оборудования - иного движимого имущества учреждения"</a:t>
          </a:r>
          <a:endParaRPr lang="ru-RU" sz="1200" i="0" dirty="0"/>
        </a:p>
      </dgm:t>
    </dgm:pt>
    <dgm:pt modelId="{E2352325-3FC6-4BDA-8305-B1AB234CE8AC}" type="parTrans" cxnId="{1883C386-3578-493C-A628-57CF248954FC}">
      <dgm:prSet/>
      <dgm:spPr/>
      <dgm:t>
        <a:bodyPr/>
        <a:lstStyle/>
        <a:p>
          <a:endParaRPr lang="ru-RU"/>
        </a:p>
      </dgm:t>
    </dgm:pt>
    <dgm:pt modelId="{7E63A9C3-67FE-47CE-A991-FBC1B6DE8D42}" type="sibTrans" cxnId="{1883C386-3578-493C-A628-57CF248954FC}">
      <dgm:prSet/>
      <dgm:spPr/>
      <dgm:t>
        <a:bodyPr/>
        <a:lstStyle/>
        <a:p>
          <a:endParaRPr lang="ru-RU"/>
        </a:p>
      </dgm:t>
    </dgm:pt>
    <dgm:pt modelId="{A1EBFC21-D426-43AE-AEE7-4CDEF1740944}">
      <dgm:prSet custT="1"/>
      <dgm:spPr/>
      <dgm:t>
        <a:bodyPr/>
        <a:lstStyle/>
        <a:p>
          <a:r>
            <a:rPr lang="ru-RU" sz="1200" i="0" smtClean="0"/>
            <a:t>010435000 "Амортизация транспортных средств - иного движимого имущества учреждения"</a:t>
          </a:r>
          <a:endParaRPr lang="ru-RU" sz="1200" i="0" dirty="0"/>
        </a:p>
      </dgm:t>
    </dgm:pt>
    <dgm:pt modelId="{911805E7-6DDE-4CA9-857C-9F1ABD2AE544}" type="parTrans" cxnId="{99331DFD-7B22-4B42-A7D4-60AD222A73E4}">
      <dgm:prSet/>
      <dgm:spPr/>
      <dgm:t>
        <a:bodyPr/>
        <a:lstStyle/>
        <a:p>
          <a:endParaRPr lang="ru-RU"/>
        </a:p>
      </dgm:t>
    </dgm:pt>
    <dgm:pt modelId="{8AE06396-28DA-48E3-8048-9AECD83768A7}" type="sibTrans" cxnId="{99331DFD-7B22-4B42-A7D4-60AD222A73E4}">
      <dgm:prSet/>
      <dgm:spPr/>
      <dgm:t>
        <a:bodyPr/>
        <a:lstStyle/>
        <a:p>
          <a:endParaRPr lang="ru-RU"/>
        </a:p>
      </dgm:t>
    </dgm:pt>
    <dgm:pt modelId="{DB810DF0-3AB7-4367-82B2-8D7EAA21488F}">
      <dgm:prSet custT="1"/>
      <dgm:spPr/>
      <dgm:t>
        <a:bodyPr/>
        <a:lstStyle/>
        <a:p>
          <a:r>
            <a:rPr lang="ru-RU" sz="1200" i="0" smtClean="0"/>
            <a:t>010436000 "Амортизация инвентаря производственного и хозяйственного - иного движимого имущества учреждения"</a:t>
          </a:r>
          <a:endParaRPr lang="ru-RU" sz="1200" i="0" dirty="0"/>
        </a:p>
      </dgm:t>
    </dgm:pt>
    <dgm:pt modelId="{E01F7179-59B0-47C0-9BD9-D846EFAF3577}" type="parTrans" cxnId="{8FD87E6C-9F55-4460-868F-CC911501802A}">
      <dgm:prSet/>
      <dgm:spPr/>
      <dgm:t>
        <a:bodyPr/>
        <a:lstStyle/>
        <a:p>
          <a:endParaRPr lang="ru-RU"/>
        </a:p>
      </dgm:t>
    </dgm:pt>
    <dgm:pt modelId="{DBAC17C2-1CFF-43CF-BFF7-45B62013FAAE}" type="sibTrans" cxnId="{8FD87E6C-9F55-4460-868F-CC911501802A}">
      <dgm:prSet/>
      <dgm:spPr/>
      <dgm:t>
        <a:bodyPr/>
        <a:lstStyle/>
        <a:p>
          <a:endParaRPr lang="ru-RU"/>
        </a:p>
      </dgm:t>
    </dgm:pt>
    <dgm:pt modelId="{243939A9-DE22-4EDE-ACAB-72FE13C1274B}">
      <dgm:prSet custT="1"/>
      <dgm:spPr/>
      <dgm:t>
        <a:bodyPr/>
        <a:lstStyle/>
        <a:p>
          <a:r>
            <a:rPr lang="ru-RU" sz="1200" i="0" smtClean="0"/>
            <a:t>010437000 "Амортизация биологических ресурсов - иного движимого имущества учреждения"</a:t>
          </a:r>
          <a:endParaRPr lang="ru-RU" sz="1200" i="0" dirty="0"/>
        </a:p>
      </dgm:t>
    </dgm:pt>
    <dgm:pt modelId="{35B1855B-4984-4503-A483-2977047E3919}" type="parTrans" cxnId="{14830F52-2A77-4A25-B900-677C189D6C06}">
      <dgm:prSet/>
      <dgm:spPr/>
      <dgm:t>
        <a:bodyPr/>
        <a:lstStyle/>
        <a:p>
          <a:endParaRPr lang="ru-RU"/>
        </a:p>
      </dgm:t>
    </dgm:pt>
    <dgm:pt modelId="{F6DAC4D2-07D1-41B3-AFB5-3DFD7EB20EBD}" type="sibTrans" cxnId="{14830F52-2A77-4A25-B900-677C189D6C06}">
      <dgm:prSet/>
      <dgm:spPr/>
      <dgm:t>
        <a:bodyPr/>
        <a:lstStyle/>
        <a:p>
          <a:endParaRPr lang="ru-RU"/>
        </a:p>
      </dgm:t>
    </dgm:pt>
    <dgm:pt modelId="{D3889E80-1ED5-4D8D-9611-177A7E49BE95}">
      <dgm:prSet custT="1"/>
      <dgm:spPr/>
      <dgm:t>
        <a:bodyPr/>
        <a:lstStyle/>
        <a:p>
          <a:r>
            <a:rPr lang="ru-RU" sz="1200" i="0" smtClean="0"/>
            <a:t>010438000 "Амортизация прочих основных средств - иного движимого имущества учреждения"</a:t>
          </a:r>
          <a:endParaRPr lang="ru-RU" sz="1200" i="0" dirty="0"/>
        </a:p>
      </dgm:t>
    </dgm:pt>
    <dgm:pt modelId="{C037BC37-7008-425B-97EF-254C21252311}" type="parTrans" cxnId="{437286B1-717F-4607-BF64-9E6D6732471A}">
      <dgm:prSet/>
      <dgm:spPr/>
      <dgm:t>
        <a:bodyPr/>
        <a:lstStyle/>
        <a:p>
          <a:endParaRPr lang="ru-RU"/>
        </a:p>
      </dgm:t>
    </dgm:pt>
    <dgm:pt modelId="{81324FB7-5E7C-4C4F-A390-6E9C357B012D}" type="sibTrans" cxnId="{437286B1-717F-4607-BF64-9E6D6732471A}">
      <dgm:prSet/>
      <dgm:spPr/>
      <dgm:t>
        <a:bodyPr/>
        <a:lstStyle/>
        <a:p>
          <a:endParaRPr lang="ru-RU"/>
        </a:p>
      </dgm:t>
    </dgm:pt>
    <dgm:pt modelId="{7F5D9E7F-A364-4324-A937-8755CDD83325}">
      <dgm:prSet custT="1"/>
      <dgm:spPr/>
      <dgm:t>
        <a:bodyPr/>
        <a:lstStyle/>
        <a:p>
          <a:r>
            <a:rPr lang="ru-RU" sz="1200" i="0" smtClean="0"/>
            <a:t>010439000 "Амортизация нематериальных активов - иного движимого имущества учреждения"</a:t>
          </a:r>
          <a:endParaRPr lang="ru-RU" sz="1200" i="0" dirty="0"/>
        </a:p>
      </dgm:t>
    </dgm:pt>
    <dgm:pt modelId="{0D1DFB4A-D67C-4963-84A9-475CBF848B3E}" type="parTrans" cxnId="{D533B7A4-85B7-4D37-916C-16ECBC651B14}">
      <dgm:prSet/>
      <dgm:spPr/>
      <dgm:t>
        <a:bodyPr/>
        <a:lstStyle/>
        <a:p>
          <a:endParaRPr lang="ru-RU"/>
        </a:p>
      </dgm:t>
    </dgm:pt>
    <dgm:pt modelId="{430FAEA6-2274-4DED-B444-96A332436688}" type="sibTrans" cxnId="{D533B7A4-85B7-4D37-916C-16ECBC651B14}">
      <dgm:prSet/>
      <dgm:spPr/>
      <dgm:t>
        <a:bodyPr/>
        <a:lstStyle/>
        <a:p>
          <a:endParaRPr lang="ru-RU"/>
        </a:p>
      </dgm:t>
    </dgm:pt>
    <dgm:pt modelId="{11765B03-3F2A-45F4-8B80-4ACA19678D49}">
      <dgm:prSet custT="1"/>
      <dgm:spPr/>
      <dgm:t>
        <a:bodyPr/>
        <a:lstStyle/>
        <a:p>
          <a:r>
            <a:rPr lang="ru-RU" sz="1200" i="0" smtClean="0"/>
            <a:t>010441000 "Амортизация прав пользования жилыми помещениями"</a:t>
          </a:r>
          <a:endParaRPr lang="ru-RU" sz="1200" i="0" dirty="0"/>
        </a:p>
      </dgm:t>
    </dgm:pt>
    <dgm:pt modelId="{67CCA380-2169-4CE9-B37D-07B9CDBF1755}" type="parTrans" cxnId="{F6695C55-72F5-45B4-90FE-95DC98966459}">
      <dgm:prSet/>
      <dgm:spPr/>
      <dgm:t>
        <a:bodyPr/>
        <a:lstStyle/>
        <a:p>
          <a:endParaRPr lang="ru-RU"/>
        </a:p>
      </dgm:t>
    </dgm:pt>
    <dgm:pt modelId="{095498ED-6744-4AF3-8F15-306CDED1E2AB}" type="sibTrans" cxnId="{F6695C55-72F5-45B4-90FE-95DC98966459}">
      <dgm:prSet/>
      <dgm:spPr/>
      <dgm:t>
        <a:bodyPr/>
        <a:lstStyle/>
        <a:p>
          <a:endParaRPr lang="ru-RU"/>
        </a:p>
      </dgm:t>
    </dgm:pt>
    <dgm:pt modelId="{CE45CBF8-FB67-4644-8B53-FAE8C89F97C4}">
      <dgm:prSet custT="1"/>
      <dgm:spPr/>
      <dgm:t>
        <a:bodyPr/>
        <a:lstStyle/>
        <a:p>
          <a:r>
            <a:rPr lang="ru-RU" sz="1200" i="0" smtClean="0"/>
            <a:t>010442000 "Амортизация прав пользования нежилыми помещениями (зданиями и сооружениями)"</a:t>
          </a:r>
          <a:endParaRPr lang="ru-RU" sz="1200" i="0" dirty="0"/>
        </a:p>
      </dgm:t>
    </dgm:pt>
    <dgm:pt modelId="{7F22AD07-D4E3-4541-A805-67CC0388FF15}" type="parTrans" cxnId="{C34AFD1A-1682-43AD-9629-7A3BEE960F0D}">
      <dgm:prSet/>
      <dgm:spPr/>
      <dgm:t>
        <a:bodyPr/>
        <a:lstStyle/>
        <a:p>
          <a:endParaRPr lang="ru-RU"/>
        </a:p>
      </dgm:t>
    </dgm:pt>
    <dgm:pt modelId="{A904C4EC-F063-4476-BAD5-9DA7DB8E2865}" type="sibTrans" cxnId="{C34AFD1A-1682-43AD-9629-7A3BEE960F0D}">
      <dgm:prSet/>
      <dgm:spPr/>
      <dgm:t>
        <a:bodyPr/>
        <a:lstStyle/>
        <a:p>
          <a:endParaRPr lang="ru-RU"/>
        </a:p>
      </dgm:t>
    </dgm:pt>
    <dgm:pt modelId="{9B208287-6BEC-4C0D-BB59-BD6DD79ECE00}">
      <dgm:prSet custT="1"/>
      <dgm:spPr/>
      <dgm:t>
        <a:bodyPr/>
        <a:lstStyle/>
        <a:p>
          <a:r>
            <a:rPr lang="ru-RU" sz="1200" i="0" smtClean="0"/>
            <a:t>010444000 "Амортизация прав пользования машинами и оборудованием"</a:t>
          </a:r>
          <a:endParaRPr lang="ru-RU" sz="1200" i="0" dirty="0"/>
        </a:p>
      </dgm:t>
    </dgm:pt>
    <dgm:pt modelId="{0112AFB7-FDCC-4E36-81D3-E31D0F2BAFA2}" type="parTrans" cxnId="{74E82FB4-8ABA-4A69-94D0-8C0174377926}">
      <dgm:prSet/>
      <dgm:spPr/>
      <dgm:t>
        <a:bodyPr/>
        <a:lstStyle/>
        <a:p>
          <a:endParaRPr lang="ru-RU"/>
        </a:p>
      </dgm:t>
    </dgm:pt>
    <dgm:pt modelId="{562FE5BA-D77D-4334-8289-E8ADB5A2C99F}" type="sibTrans" cxnId="{74E82FB4-8ABA-4A69-94D0-8C0174377926}">
      <dgm:prSet/>
      <dgm:spPr/>
      <dgm:t>
        <a:bodyPr/>
        <a:lstStyle/>
        <a:p>
          <a:endParaRPr lang="ru-RU"/>
        </a:p>
      </dgm:t>
    </dgm:pt>
    <dgm:pt modelId="{723CE462-6BE1-436D-879B-886C9DFA5001}">
      <dgm:prSet custT="1"/>
      <dgm:spPr/>
      <dgm:t>
        <a:bodyPr/>
        <a:lstStyle/>
        <a:p>
          <a:r>
            <a:rPr lang="ru-RU" sz="1200" i="0" smtClean="0"/>
            <a:t>010445000 "Амортизация прав пользования транспортными средствами"</a:t>
          </a:r>
          <a:endParaRPr lang="ru-RU" sz="1200" i="0" dirty="0"/>
        </a:p>
      </dgm:t>
    </dgm:pt>
    <dgm:pt modelId="{50587BC7-B735-4E36-B35F-8138C339A529}" type="parTrans" cxnId="{71D24C8E-7E8D-4770-A02F-9DE546F72E96}">
      <dgm:prSet/>
      <dgm:spPr/>
      <dgm:t>
        <a:bodyPr/>
        <a:lstStyle/>
        <a:p>
          <a:endParaRPr lang="ru-RU"/>
        </a:p>
      </dgm:t>
    </dgm:pt>
    <dgm:pt modelId="{55E5BD92-724C-47A5-BE52-80BA23CD8207}" type="sibTrans" cxnId="{71D24C8E-7E8D-4770-A02F-9DE546F72E96}">
      <dgm:prSet/>
      <dgm:spPr/>
      <dgm:t>
        <a:bodyPr/>
        <a:lstStyle/>
        <a:p>
          <a:endParaRPr lang="ru-RU"/>
        </a:p>
      </dgm:t>
    </dgm:pt>
    <dgm:pt modelId="{8E363296-9CDE-4F6C-A276-948BCCD171EF}">
      <dgm:prSet custT="1"/>
      <dgm:spPr/>
      <dgm:t>
        <a:bodyPr/>
        <a:lstStyle/>
        <a:p>
          <a:r>
            <a:rPr lang="ru-RU" sz="1200" i="0" smtClean="0"/>
            <a:t>010446000 "Амортизация производственного и хозяйственного инвентаря - предметов лизинга"</a:t>
          </a:r>
          <a:endParaRPr lang="ru-RU" sz="1200" i="0" dirty="0"/>
        </a:p>
      </dgm:t>
    </dgm:pt>
    <dgm:pt modelId="{223E5E01-A197-4A74-B84F-95F932BE3856}" type="parTrans" cxnId="{C743436D-A0DC-4636-BE96-0F70F7E788E1}">
      <dgm:prSet/>
      <dgm:spPr/>
      <dgm:t>
        <a:bodyPr/>
        <a:lstStyle/>
        <a:p>
          <a:endParaRPr lang="ru-RU"/>
        </a:p>
      </dgm:t>
    </dgm:pt>
    <dgm:pt modelId="{F9C5C92D-0F74-465B-94A7-7DDF813FE4E2}" type="sibTrans" cxnId="{C743436D-A0DC-4636-BE96-0F70F7E788E1}">
      <dgm:prSet/>
      <dgm:spPr/>
      <dgm:t>
        <a:bodyPr/>
        <a:lstStyle/>
        <a:p>
          <a:endParaRPr lang="ru-RU"/>
        </a:p>
      </dgm:t>
    </dgm:pt>
    <dgm:pt modelId="{5E6054A3-BB9C-4722-BACF-CD89EE57EC16}">
      <dgm:prSet custT="1"/>
      <dgm:spPr/>
      <dgm:t>
        <a:bodyPr/>
        <a:lstStyle/>
        <a:p>
          <a:r>
            <a:rPr lang="ru-RU" sz="1200" i="0" smtClean="0"/>
            <a:t>010447000 "Амортизация прав пользования биологическими ресурсами"</a:t>
          </a:r>
          <a:endParaRPr lang="ru-RU" sz="1200" i="0" dirty="0"/>
        </a:p>
      </dgm:t>
    </dgm:pt>
    <dgm:pt modelId="{7E1389E3-46E8-4C90-AEE1-862D6D3C9DAD}" type="parTrans" cxnId="{4D6D3C1E-0952-4EEC-8981-4B3C35080FF1}">
      <dgm:prSet/>
      <dgm:spPr/>
      <dgm:t>
        <a:bodyPr/>
        <a:lstStyle/>
        <a:p>
          <a:endParaRPr lang="ru-RU"/>
        </a:p>
      </dgm:t>
    </dgm:pt>
    <dgm:pt modelId="{E46A144D-DD97-411D-A5C9-A2ED454F0E41}" type="sibTrans" cxnId="{4D6D3C1E-0952-4EEC-8981-4B3C35080FF1}">
      <dgm:prSet/>
      <dgm:spPr/>
      <dgm:t>
        <a:bodyPr/>
        <a:lstStyle/>
        <a:p>
          <a:endParaRPr lang="ru-RU"/>
        </a:p>
      </dgm:t>
    </dgm:pt>
    <dgm:pt modelId="{11BC0BB6-CF49-458A-B913-5C3D51C42EA9}">
      <dgm:prSet custT="1"/>
      <dgm:spPr/>
      <dgm:t>
        <a:bodyPr/>
        <a:lstStyle/>
        <a:p>
          <a:r>
            <a:rPr lang="ru-RU" sz="1200" i="0" smtClean="0"/>
            <a:t>010448000 "Амортизация прав пользования прочими основными средствами"</a:t>
          </a:r>
          <a:endParaRPr lang="ru-RU" sz="1200" i="0" dirty="0"/>
        </a:p>
      </dgm:t>
    </dgm:pt>
    <dgm:pt modelId="{34365FBB-720B-417E-B263-356C2210E8C8}" type="parTrans" cxnId="{679F448C-F5B9-4361-8375-3DF50EB4ADB2}">
      <dgm:prSet/>
      <dgm:spPr/>
      <dgm:t>
        <a:bodyPr/>
        <a:lstStyle/>
        <a:p>
          <a:endParaRPr lang="ru-RU"/>
        </a:p>
      </dgm:t>
    </dgm:pt>
    <dgm:pt modelId="{2A64BB1C-0EB0-48E1-A730-B181B0D59B06}" type="sibTrans" cxnId="{679F448C-F5B9-4361-8375-3DF50EB4ADB2}">
      <dgm:prSet/>
      <dgm:spPr/>
      <dgm:t>
        <a:bodyPr/>
        <a:lstStyle/>
        <a:p>
          <a:endParaRPr lang="ru-RU"/>
        </a:p>
      </dgm:t>
    </dgm:pt>
    <dgm:pt modelId="{C5D7B067-7CDF-4A06-9916-38ECECD2D736}">
      <dgm:prSet custT="1"/>
      <dgm:spPr/>
      <dgm:t>
        <a:bodyPr/>
        <a:lstStyle/>
        <a:p>
          <a:r>
            <a:rPr lang="ru-RU" sz="1200" i="0" smtClean="0"/>
            <a:t>010449000 "Амортизация прав пользования непроизведенными активами"</a:t>
          </a:r>
          <a:endParaRPr lang="ru-RU" sz="1200" i="0" dirty="0"/>
        </a:p>
      </dgm:t>
    </dgm:pt>
    <dgm:pt modelId="{4288C21B-C78B-4955-8838-6808BACD18FC}" type="parTrans" cxnId="{419CB890-4764-4173-BF10-87E1DA76BC5A}">
      <dgm:prSet/>
      <dgm:spPr/>
      <dgm:t>
        <a:bodyPr/>
        <a:lstStyle/>
        <a:p>
          <a:endParaRPr lang="ru-RU"/>
        </a:p>
      </dgm:t>
    </dgm:pt>
    <dgm:pt modelId="{844D331B-2F67-431D-A4A2-CC05BD67E95C}" type="sibTrans" cxnId="{419CB890-4764-4173-BF10-87E1DA76BC5A}">
      <dgm:prSet/>
      <dgm:spPr/>
      <dgm:t>
        <a:bodyPr/>
        <a:lstStyle/>
        <a:p>
          <a:endParaRPr lang="ru-RU"/>
        </a:p>
      </dgm:t>
    </dgm:pt>
    <dgm:pt modelId="{BC90A851-80AB-4A70-98B0-C2563A895F0A}">
      <dgm:prSet custT="1"/>
      <dgm:spPr/>
      <dgm:t>
        <a:bodyPr/>
        <a:lstStyle/>
        <a:p>
          <a:r>
            <a:rPr lang="ru-RU" sz="1200" i="0" smtClean="0"/>
            <a:t>010451000 "Амортизация недвижимого имущества в составе имущества казны"</a:t>
          </a:r>
          <a:endParaRPr lang="ru-RU" sz="1200" i="0" dirty="0"/>
        </a:p>
      </dgm:t>
    </dgm:pt>
    <dgm:pt modelId="{EED3734C-7D8C-470B-AA13-FA3DC63C529D}" type="parTrans" cxnId="{B4B913EB-D223-4994-97B0-E4CC6E436A69}">
      <dgm:prSet/>
      <dgm:spPr/>
      <dgm:t>
        <a:bodyPr/>
        <a:lstStyle/>
        <a:p>
          <a:endParaRPr lang="ru-RU"/>
        </a:p>
      </dgm:t>
    </dgm:pt>
    <dgm:pt modelId="{E76B080F-0BF7-42E5-9D96-8AD894D03E8A}" type="sibTrans" cxnId="{B4B913EB-D223-4994-97B0-E4CC6E436A69}">
      <dgm:prSet/>
      <dgm:spPr/>
      <dgm:t>
        <a:bodyPr/>
        <a:lstStyle/>
        <a:p>
          <a:endParaRPr lang="ru-RU"/>
        </a:p>
      </dgm:t>
    </dgm:pt>
    <dgm:pt modelId="{378C47E1-1A46-4C87-8C33-6CFBDE57760D}">
      <dgm:prSet custT="1"/>
      <dgm:spPr/>
      <dgm:t>
        <a:bodyPr/>
        <a:lstStyle/>
        <a:p>
          <a:r>
            <a:rPr lang="ru-RU" sz="1200" i="0" smtClean="0"/>
            <a:t>010452000 "Амортизация движимого имущества в составе имущества казны"</a:t>
          </a:r>
          <a:endParaRPr lang="ru-RU" sz="1200" i="0" dirty="0"/>
        </a:p>
      </dgm:t>
    </dgm:pt>
    <dgm:pt modelId="{A13A0F49-4BE0-4585-B679-DF175D1EF105}" type="parTrans" cxnId="{3FD77E91-C1B0-42B0-AE76-DD864490B44F}">
      <dgm:prSet/>
      <dgm:spPr/>
      <dgm:t>
        <a:bodyPr/>
        <a:lstStyle/>
        <a:p>
          <a:endParaRPr lang="ru-RU"/>
        </a:p>
      </dgm:t>
    </dgm:pt>
    <dgm:pt modelId="{C70C6FFF-6153-442F-A725-7A32172C5E65}" type="sibTrans" cxnId="{3FD77E91-C1B0-42B0-AE76-DD864490B44F}">
      <dgm:prSet/>
      <dgm:spPr/>
      <dgm:t>
        <a:bodyPr/>
        <a:lstStyle/>
        <a:p>
          <a:endParaRPr lang="ru-RU"/>
        </a:p>
      </dgm:t>
    </dgm:pt>
    <dgm:pt modelId="{DD89C36D-D310-421E-95B3-7CBA5BF907F3}">
      <dgm:prSet custT="1"/>
      <dgm:spPr/>
      <dgm:t>
        <a:bodyPr/>
        <a:lstStyle/>
        <a:p>
          <a:r>
            <a:rPr lang="ru-RU" sz="1200" i="0" smtClean="0"/>
            <a:t>010454000 "Амортизация нематериальных активов в составе имущества казны"</a:t>
          </a:r>
          <a:endParaRPr lang="ru-RU" sz="1200" i="0" dirty="0"/>
        </a:p>
      </dgm:t>
    </dgm:pt>
    <dgm:pt modelId="{A0F11BBB-5C7B-40C6-8B62-743DDDFFF129}" type="parTrans" cxnId="{DB4365B1-3D93-4A68-91B1-F7012D62B19E}">
      <dgm:prSet/>
      <dgm:spPr/>
      <dgm:t>
        <a:bodyPr/>
        <a:lstStyle/>
        <a:p>
          <a:endParaRPr lang="ru-RU"/>
        </a:p>
      </dgm:t>
    </dgm:pt>
    <dgm:pt modelId="{17A51194-214E-4E86-93CD-92C77A6458F4}" type="sibTrans" cxnId="{DB4365B1-3D93-4A68-91B1-F7012D62B19E}">
      <dgm:prSet/>
      <dgm:spPr/>
      <dgm:t>
        <a:bodyPr/>
        <a:lstStyle/>
        <a:p>
          <a:endParaRPr lang="ru-RU"/>
        </a:p>
      </dgm:t>
    </dgm:pt>
    <dgm:pt modelId="{CBA56AD0-AE08-4078-B069-218EDDB0904E}" type="pres">
      <dgm:prSet presAssocID="{F75CFA04-9A9D-450C-824E-A9898BB7273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264315B-A50D-4DAA-AD23-43DEC469232C}" type="pres">
      <dgm:prSet presAssocID="{E40FFD0F-2820-4B76-AB98-570EE6095EA4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9E695B-9EBB-47CA-BDD1-D33C88BEBB1F}" type="pres">
      <dgm:prSet presAssocID="{E40FFD0F-2820-4B76-AB98-570EE6095EA4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4B913EB-D223-4994-97B0-E4CC6E436A69}" srcId="{E40FFD0F-2820-4B76-AB98-570EE6095EA4}" destId="{BC90A851-80AB-4A70-98B0-C2563A895F0A}" srcOrd="20" destOrd="0" parTransId="{EED3734C-7D8C-470B-AA13-FA3DC63C529D}" sibTransId="{E76B080F-0BF7-42E5-9D96-8AD894D03E8A}"/>
    <dgm:cxn modelId="{EBC8184D-9701-4FC2-9851-6DFD2BE107A8}" type="presOf" srcId="{1749B1C2-5D0B-4589-8721-8ED7F7E183EA}" destId="{D19E695B-9EBB-47CA-BDD1-D33C88BEBB1F}" srcOrd="0" destOrd="0" presId="urn:microsoft.com/office/officeart/2005/8/layout/vList2"/>
    <dgm:cxn modelId="{2AA2815D-C318-4EDF-9059-73C15CDCD06A}" srcId="{E40FFD0F-2820-4B76-AB98-570EE6095EA4}" destId="{1749B1C2-5D0B-4589-8721-8ED7F7E183EA}" srcOrd="0" destOrd="0" parTransId="{81EBD84B-BD4F-4701-A5AB-F0D8F79B2D40}" sibTransId="{56EE94D6-C56B-46C9-A378-47197FA2B40F}"/>
    <dgm:cxn modelId="{99331DFD-7B22-4B42-A7D4-60AD222A73E4}" srcId="{E40FFD0F-2820-4B76-AB98-570EE6095EA4}" destId="{A1EBFC21-D426-43AE-AEE7-4CDEF1740944}" srcOrd="7" destOrd="0" parTransId="{911805E7-6DDE-4CA9-857C-9F1ABD2AE544}" sibTransId="{8AE06396-28DA-48E3-8048-9AECD83768A7}"/>
    <dgm:cxn modelId="{05E65BA6-DC3F-4024-B963-6AF5E8FC9769}" type="presOf" srcId="{11BC0BB6-CF49-458A-B913-5C3D51C42EA9}" destId="{D19E695B-9EBB-47CA-BDD1-D33C88BEBB1F}" srcOrd="0" destOrd="18" presId="urn:microsoft.com/office/officeart/2005/8/layout/vList2"/>
    <dgm:cxn modelId="{2534F7D3-B3EB-4A2C-9603-945C3D7AB8C1}" type="presOf" srcId="{378C47E1-1A46-4C87-8C33-6CFBDE57760D}" destId="{D19E695B-9EBB-47CA-BDD1-D33C88BEBB1F}" srcOrd="0" destOrd="21" presId="urn:microsoft.com/office/officeart/2005/8/layout/vList2"/>
    <dgm:cxn modelId="{74E82FB4-8ABA-4A69-94D0-8C0174377926}" srcId="{E40FFD0F-2820-4B76-AB98-570EE6095EA4}" destId="{9B208287-6BEC-4C0D-BB59-BD6DD79ECE00}" srcOrd="14" destOrd="0" parTransId="{0112AFB7-FDCC-4E36-81D3-E31D0F2BAFA2}" sibTransId="{562FE5BA-D77D-4334-8289-E8ADB5A2C99F}"/>
    <dgm:cxn modelId="{360CF72D-808B-4521-99F9-1DBC41D981F6}" type="presOf" srcId="{DB810DF0-3AB7-4367-82B2-8D7EAA21488F}" destId="{D19E695B-9EBB-47CA-BDD1-D33C88BEBB1F}" srcOrd="0" destOrd="8" presId="urn:microsoft.com/office/officeart/2005/8/layout/vList2"/>
    <dgm:cxn modelId="{4D6D3C1E-0952-4EEC-8981-4B3C35080FF1}" srcId="{E40FFD0F-2820-4B76-AB98-570EE6095EA4}" destId="{5E6054A3-BB9C-4722-BACF-CD89EE57EC16}" srcOrd="17" destOrd="0" parTransId="{7E1389E3-46E8-4C90-AEE1-862D6D3C9DAD}" sibTransId="{E46A144D-DD97-411D-A5C9-A2ED454F0E41}"/>
    <dgm:cxn modelId="{AAD52698-8D77-4AC2-97BB-F2A493D81832}" type="presOf" srcId="{D3889E80-1ED5-4D8D-9611-177A7E49BE95}" destId="{D19E695B-9EBB-47CA-BDD1-D33C88BEBB1F}" srcOrd="0" destOrd="10" presId="urn:microsoft.com/office/officeart/2005/8/layout/vList2"/>
    <dgm:cxn modelId="{5A335BB4-FC49-41C3-955F-5410727D0B57}" type="presOf" srcId="{F75CFA04-9A9D-450C-824E-A9898BB72731}" destId="{CBA56AD0-AE08-4078-B069-218EDDB0904E}" srcOrd="0" destOrd="0" presId="urn:microsoft.com/office/officeart/2005/8/layout/vList2"/>
    <dgm:cxn modelId="{4B880B74-3E7A-4E53-AD26-ACC8F7D9F3BD}" type="presOf" srcId="{8E363296-9CDE-4F6C-A276-948BCCD171EF}" destId="{D19E695B-9EBB-47CA-BDD1-D33C88BEBB1F}" srcOrd="0" destOrd="16" presId="urn:microsoft.com/office/officeart/2005/8/layout/vList2"/>
    <dgm:cxn modelId="{C7AEFB59-13B1-46A0-B507-ACD51FF7E2B8}" type="presOf" srcId="{7F5D9E7F-A364-4324-A937-8755CDD83325}" destId="{D19E695B-9EBB-47CA-BDD1-D33C88BEBB1F}" srcOrd="0" destOrd="11" presId="urn:microsoft.com/office/officeart/2005/8/layout/vList2"/>
    <dgm:cxn modelId="{22785ABB-2FE0-46A6-A227-AFDB1F369276}" type="presOf" srcId="{5E6054A3-BB9C-4722-BACF-CD89EE57EC16}" destId="{D19E695B-9EBB-47CA-BDD1-D33C88BEBB1F}" srcOrd="0" destOrd="17" presId="urn:microsoft.com/office/officeart/2005/8/layout/vList2"/>
    <dgm:cxn modelId="{3B9ADD4A-C8D8-48B6-8F04-E5E7538A96B6}" type="presOf" srcId="{2A7BA17C-35B8-4F16-9D4A-EAB791EB65C0}" destId="{D19E695B-9EBB-47CA-BDD1-D33C88BEBB1F}" srcOrd="0" destOrd="2" presId="urn:microsoft.com/office/officeart/2005/8/layout/vList2"/>
    <dgm:cxn modelId="{8FD87E6C-9F55-4460-868F-CC911501802A}" srcId="{E40FFD0F-2820-4B76-AB98-570EE6095EA4}" destId="{DB810DF0-3AB7-4367-82B2-8D7EAA21488F}" srcOrd="8" destOrd="0" parTransId="{E01F7179-59B0-47C0-9BD9-D846EFAF3577}" sibTransId="{DBAC17C2-1CFF-43CF-BFF7-45B62013FAAE}"/>
    <dgm:cxn modelId="{D533B7A4-85B7-4D37-916C-16ECBC651B14}" srcId="{E40FFD0F-2820-4B76-AB98-570EE6095EA4}" destId="{7F5D9E7F-A364-4324-A937-8755CDD83325}" srcOrd="11" destOrd="0" parTransId="{0D1DFB4A-D67C-4963-84A9-475CBF848B3E}" sibTransId="{430FAEA6-2274-4DED-B444-96A332436688}"/>
    <dgm:cxn modelId="{C743436D-A0DC-4636-BE96-0F70F7E788E1}" srcId="{E40FFD0F-2820-4B76-AB98-570EE6095EA4}" destId="{8E363296-9CDE-4F6C-A276-948BCCD171EF}" srcOrd="16" destOrd="0" parTransId="{223E5E01-A197-4A74-B84F-95F932BE3856}" sibTransId="{F9C5C92D-0F74-465B-94A7-7DDF813FE4E2}"/>
    <dgm:cxn modelId="{340D7CBD-D067-408D-AF80-4F8EEF9EAB57}" type="presOf" srcId="{EA8209C7-CF42-472D-8DAD-1BF7AA3E77B9}" destId="{D19E695B-9EBB-47CA-BDD1-D33C88BEBB1F}" srcOrd="0" destOrd="4" presId="urn:microsoft.com/office/officeart/2005/8/layout/vList2"/>
    <dgm:cxn modelId="{F6695C55-72F5-45B4-90FE-95DC98966459}" srcId="{E40FFD0F-2820-4B76-AB98-570EE6095EA4}" destId="{11765B03-3F2A-45F4-8B80-4ACA19678D49}" srcOrd="12" destOrd="0" parTransId="{67CCA380-2169-4CE9-B37D-07B9CDBF1755}" sibTransId="{095498ED-6744-4AF3-8F15-306CDED1E2AB}"/>
    <dgm:cxn modelId="{419CB890-4764-4173-BF10-87E1DA76BC5A}" srcId="{E40FFD0F-2820-4B76-AB98-570EE6095EA4}" destId="{C5D7B067-7CDF-4A06-9916-38ECECD2D736}" srcOrd="19" destOrd="0" parTransId="{4288C21B-C78B-4955-8838-6808BACD18FC}" sibTransId="{844D331B-2F67-431D-A4A2-CC05BD67E95C}"/>
    <dgm:cxn modelId="{679F448C-F5B9-4361-8375-3DF50EB4ADB2}" srcId="{E40FFD0F-2820-4B76-AB98-570EE6095EA4}" destId="{11BC0BB6-CF49-458A-B913-5C3D51C42EA9}" srcOrd="18" destOrd="0" parTransId="{34365FBB-720B-417E-B263-356C2210E8C8}" sibTransId="{2A64BB1C-0EB0-48E1-A730-B181B0D59B06}"/>
    <dgm:cxn modelId="{3FD77E91-C1B0-42B0-AE76-DD864490B44F}" srcId="{E40FFD0F-2820-4B76-AB98-570EE6095EA4}" destId="{378C47E1-1A46-4C87-8C33-6CFBDE57760D}" srcOrd="21" destOrd="0" parTransId="{A13A0F49-4BE0-4585-B679-DF175D1EF105}" sibTransId="{C70C6FFF-6153-442F-A725-7A32172C5E65}"/>
    <dgm:cxn modelId="{D609CF76-C6D4-40EA-9589-BA1642E5E9FA}" srcId="{E40FFD0F-2820-4B76-AB98-570EE6095EA4}" destId="{2A7BA17C-35B8-4F16-9D4A-EAB791EB65C0}" srcOrd="2" destOrd="0" parTransId="{B8BCE9C7-B02F-4C10-BFF5-156B822E6E05}" sibTransId="{9F1E3A2E-5ACC-477B-960F-AA61F3644443}"/>
    <dgm:cxn modelId="{437286B1-717F-4607-BF64-9E6D6732471A}" srcId="{E40FFD0F-2820-4B76-AB98-570EE6095EA4}" destId="{D3889E80-1ED5-4D8D-9611-177A7E49BE95}" srcOrd="10" destOrd="0" parTransId="{C037BC37-7008-425B-97EF-254C21252311}" sibTransId="{81324FB7-5E7C-4C4F-A390-6E9C357B012D}"/>
    <dgm:cxn modelId="{F85B4908-73D3-4577-878D-9DC0C2DAFAC8}" type="presOf" srcId="{CE45CBF8-FB67-4644-8B53-FAE8C89F97C4}" destId="{D19E695B-9EBB-47CA-BDD1-D33C88BEBB1F}" srcOrd="0" destOrd="13" presId="urn:microsoft.com/office/officeart/2005/8/layout/vList2"/>
    <dgm:cxn modelId="{A57D678F-EED2-4F43-98A5-1612D841A3CF}" type="presOf" srcId="{243939A9-DE22-4EDE-ACAB-72FE13C1274B}" destId="{D19E695B-9EBB-47CA-BDD1-D33C88BEBB1F}" srcOrd="0" destOrd="9" presId="urn:microsoft.com/office/officeart/2005/8/layout/vList2"/>
    <dgm:cxn modelId="{3C274D29-C986-4880-95CF-26808D15A966}" srcId="{E40FFD0F-2820-4B76-AB98-570EE6095EA4}" destId="{98BA212A-24BF-4028-A758-551B8A50194A}" srcOrd="5" destOrd="0" parTransId="{647FCD58-15B2-407A-8A52-9052A48BFDE8}" sibTransId="{31901CD2-44EC-4763-A9D9-29523F33743C}"/>
    <dgm:cxn modelId="{24F1CA5B-386C-465A-BCA0-263DE4C3FD42}" srcId="{E40FFD0F-2820-4B76-AB98-570EE6095EA4}" destId="{537DA1BC-54D9-4AB1-B84C-6825BF406B97}" srcOrd="3" destOrd="0" parTransId="{18EB9F71-CDAE-46DB-839D-036F495333F0}" sibTransId="{4D8D88EC-CE71-4867-9A19-BDF71EDE0D5A}"/>
    <dgm:cxn modelId="{71D24C8E-7E8D-4770-A02F-9DE546F72E96}" srcId="{E40FFD0F-2820-4B76-AB98-570EE6095EA4}" destId="{723CE462-6BE1-436D-879B-886C9DFA5001}" srcOrd="15" destOrd="0" parTransId="{50587BC7-B735-4E36-B35F-8138C339A529}" sibTransId="{55E5BD92-724C-47A5-BE52-80BA23CD8207}"/>
    <dgm:cxn modelId="{422EC5DF-6D82-46D6-B601-E35075B7E008}" type="presOf" srcId="{9614A12B-1478-4BD9-95B9-8DF35C48C2E1}" destId="{D19E695B-9EBB-47CA-BDD1-D33C88BEBB1F}" srcOrd="0" destOrd="6" presId="urn:microsoft.com/office/officeart/2005/8/layout/vList2"/>
    <dgm:cxn modelId="{52A42B75-BFE8-45EC-93C0-09ABB4E00C51}" srcId="{E40FFD0F-2820-4B76-AB98-570EE6095EA4}" destId="{65342DED-B69A-4594-9841-AA8DFF2F4482}" srcOrd="1" destOrd="0" parTransId="{E279E966-0505-4063-90FE-51F4FF3D2213}" sibTransId="{C8CC1B03-826B-4D01-8182-E18051D58F9C}"/>
    <dgm:cxn modelId="{14830F52-2A77-4A25-B900-677C189D6C06}" srcId="{E40FFD0F-2820-4B76-AB98-570EE6095EA4}" destId="{243939A9-DE22-4EDE-ACAB-72FE13C1274B}" srcOrd="9" destOrd="0" parTransId="{35B1855B-4984-4503-A483-2977047E3919}" sibTransId="{F6DAC4D2-07D1-41B3-AFB5-3DFD7EB20EBD}"/>
    <dgm:cxn modelId="{54156480-8FBF-47C5-A84F-E86288483811}" type="presOf" srcId="{537DA1BC-54D9-4AB1-B84C-6825BF406B97}" destId="{D19E695B-9EBB-47CA-BDD1-D33C88BEBB1F}" srcOrd="0" destOrd="3" presId="urn:microsoft.com/office/officeart/2005/8/layout/vList2"/>
    <dgm:cxn modelId="{8B7EC071-3F98-41C4-85E6-0858FB126648}" type="presOf" srcId="{DD89C36D-D310-421E-95B3-7CBA5BF907F3}" destId="{D19E695B-9EBB-47CA-BDD1-D33C88BEBB1F}" srcOrd="0" destOrd="22" presId="urn:microsoft.com/office/officeart/2005/8/layout/vList2"/>
    <dgm:cxn modelId="{38BE0A04-5A03-4FCE-9B8D-C66EFF792BB3}" type="presOf" srcId="{BC90A851-80AB-4A70-98B0-C2563A895F0A}" destId="{D19E695B-9EBB-47CA-BDD1-D33C88BEBB1F}" srcOrd="0" destOrd="20" presId="urn:microsoft.com/office/officeart/2005/8/layout/vList2"/>
    <dgm:cxn modelId="{C34AFD1A-1682-43AD-9629-7A3BEE960F0D}" srcId="{E40FFD0F-2820-4B76-AB98-570EE6095EA4}" destId="{CE45CBF8-FB67-4644-8B53-FAE8C89F97C4}" srcOrd="13" destOrd="0" parTransId="{7F22AD07-D4E3-4541-A805-67CC0388FF15}" sibTransId="{A904C4EC-F063-4476-BAD5-9DA7DB8E2865}"/>
    <dgm:cxn modelId="{F8371797-DE36-4612-BAB2-A8E4360176E2}" type="presOf" srcId="{E40FFD0F-2820-4B76-AB98-570EE6095EA4}" destId="{6264315B-A50D-4DAA-AD23-43DEC469232C}" srcOrd="0" destOrd="0" presId="urn:microsoft.com/office/officeart/2005/8/layout/vList2"/>
    <dgm:cxn modelId="{DFE368A0-C638-48B4-8E9F-6281B247C6F9}" type="presOf" srcId="{65342DED-B69A-4594-9841-AA8DFF2F4482}" destId="{D19E695B-9EBB-47CA-BDD1-D33C88BEBB1F}" srcOrd="0" destOrd="1" presId="urn:microsoft.com/office/officeart/2005/8/layout/vList2"/>
    <dgm:cxn modelId="{02DB029B-5E11-42EF-83DA-EF5A7B82BEDD}" type="presOf" srcId="{11765B03-3F2A-45F4-8B80-4ACA19678D49}" destId="{D19E695B-9EBB-47CA-BDD1-D33C88BEBB1F}" srcOrd="0" destOrd="12" presId="urn:microsoft.com/office/officeart/2005/8/layout/vList2"/>
    <dgm:cxn modelId="{042B6314-CA70-4F3B-A605-EF21FA8A6926}" srcId="{E40FFD0F-2820-4B76-AB98-570EE6095EA4}" destId="{EA8209C7-CF42-472D-8DAD-1BF7AA3E77B9}" srcOrd="4" destOrd="0" parTransId="{A4D9638C-4B8A-4358-AD62-20BB734A5FF6}" sibTransId="{542FE669-982B-4938-839D-0D991C023E38}"/>
    <dgm:cxn modelId="{DB4365B1-3D93-4A68-91B1-F7012D62B19E}" srcId="{E40FFD0F-2820-4B76-AB98-570EE6095EA4}" destId="{DD89C36D-D310-421E-95B3-7CBA5BF907F3}" srcOrd="22" destOrd="0" parTransId="{A0F11BBB-5C7B-40C6-8B62-743DDDFFF129}" sibTransId="{17A51194-214E-4E86-93CD-92C77A6458F4}"/>
    <dgm:cxn modelId="{92B27650-37CC-438C-9334-D6D79D69287F}" type="presOf" srcId="{A1EBFC21-D426-43AE-AEE7-4CDEF1740944}" destId="{D19E695B-9EBB-47CA-BDD1-D33C88BEBB1F}" srcOrd="0" destOrd="7" presId="urn:microsoft.com/office/officeart/2005/8/layout/vList2"/>
    <dgm:cxn modelId="{9E08C00F-C858-4865-85F8-5DDEF6B639CE}" type="presOf" srcId="{723CE462-6BE1-436D-879B-886C9DFA5001}" destId="{D19E695B-9EBB-47CA-BDD1-D33C88BEBB1F}" srcOrd="0" destOrd="15" presId="urn:microsoft.com/office/officeart/2005/8/layout/vList2"/>
    <dgm:cxn modelId="{AD9681A8-6387-4C4B-9BB9-507B236356AC}" srcId="{F75CFA04-9A9D-450C-824E-A9898BB72731}" destId="{E40FFD0F-2820-4B76-AB98-570EE6095EA4}" srcOrd="0" destOrd="0" parTransId="{F636A2C2-E391-466E-9B82-D26A6293C4BC}" sibTransId="{29E60B6C-CDAB-4741-8C78-7D359E4155B9}"/>
    <dgm:cxn modelId="{4A3BD965-BC45-4D70-B086-04FF497E6764}" type="presOf" srcId="{98BA212A-24BF-4028-A758-551B8A50194A}" destId="{D19E695B-9EBB-47CA-BDD1-D33C88BEBB1F}" srcOrd="0" destOrd="5" presId="urn:microsoft.com/office/officeart/2005/8/layout/vList2"/>
    <dgm:cxn modelId="{1883C386-3578-493C-A628-57CF248954FC}" srcId="{E40FFD0F-2820-4B76-AB98-570EE6095EA4}" destId="{9614A12B-1478-4BD9-95B9-8DF35C48C2E1}" srcOrd="6" destOrd="0" parTransId="{E2352325-3FC6-4BDA-8305-B1AB234CE8AC}" sibTransId="{7E63A9C3-67FE-47CE-A991-FBC1B6DE8D42}"/>
    <dgm:cxn modelId="{34ADAA8A-7687-438E-A905-72177F784C49}" type="presOf" srcId="{C5D7B067-7CDF-4A06-9916-38ECECD2D736}" destId="{D19E695B-9EBB-47CA-BDD1-D33C88BEBB1F}" srcOrd="0" destOrd="19" presId="urn:microsoft.com/office/officeart/2005/8/layout/vList2"/>
    <dgm:cxn modelId="{6978388C-43C6-4542-8BB3-5F6B05F2BD17}" type="presOf" srcId="{9B208287-6BEC-4C0D-BB59-BD6DD79ECE00}" destId="{D19E695B-9EBB-47CA-BDD1-D33C88BEBB1F}" srcOrd="0" destOrd="14" presId="urn:microsoft.com/office/officeart/2005/8/layout/vList2"/>
    <dgm:cxn modelId="{D5EB59C4-B48D-4E97-8781-3ED550CD6BA4}" type="presParOf" srcId="{CBA56AD0-AE08-4078-B069-218EDDB0904E}" destId="{6264315B-A50D-4DAA-AD23-43DEC469232C}" srcOrd="0" destOrd="0" presId="urn:microsoft.com/office/officeart/2005/8/layout/vList2"/>
    <dgm:cxn modelId="{1E134E38-F537-4C9E-8A13-DF0BFD796F65}" type="presParOf" srcId="{CBA56AD0-AE08-4078-B069-218EDDB0904E}" destId="{D19E695B-9EBB-47CA-BDD1-D33C88BEBB1F}" srcOrd="1" destOrd="0" presId="urn:microsoft.com/office/officeart/2005/8/layout/vList2"/>
  </dgm:cxnLst>
  <dgm:bg>
    <a:gradFill>
      <a:gsLst>
        <a:gs pos="0">
          <a:schemeClr val="accent1">
            <a:lumMod val="5000"/>
            <a:lumOff val="95000"/>
          </a:schemeClr>
        </a:gs>
        <a:gs pos="64000">
          <a:schemeClr val="bg2"/>
        </a:gs>
        <a:gs pos="83000">
          <a:schemeClr val="accent1">
            <a:lumMod val="45000"/>
            <a:lumOff val="55000"/>
          </a:schemeClr>
        </a:gs>
        <a:gs pos="100000">
          <a:schemeClr val="accent1">
            <a:lumMod val="30000"/>
            <a:lumOff val="70000"/>
          </a:schemeClr>
        </a:gs>
      </a:gsLst>
      <a:lin ang="5400000" scaled="1"/>
    </a:gra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AD4EE21-DAEF-4FB7-8948-A101F0B595A2}" type="doc">
      <dgm:prSet loTypeId="urn:microsoft.com/office/officeart/2005/8/layout/hierarchy4" loCatId="hierarchy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355A3CF-3C59-427B-B1C7-63819E9D5313}">
      <dgm:prSet phldrT="[Текст]" custT="1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800" dirty="0" smtClean="0"/>
            <a:t>Для учета операций с материальными запасами применяются следующие группировочные счета:</a:t>
          </a:r>
          <a:endParaRPr lang="ru-RU" sz="2800" dirty="0"/>
        </a:p>
      </dgm:t>
    </dgm:pt>
    <dgm:pt modelId="{18105023-0B5E-4AEC-A138-D3F1B08D738E}" type="parTrans" cxnId="{7C914F89-15C1-40DF-9F4A-F8FD8931D180}">
      <dgm:prSet/>
      <dgm:spPr/>
      <dgm:t>
        <a:bodyPr/>
        <a:lstStyle/>
        <a:p>
          <a:endParaRPr lang="ru-RU"/>
        </a:p>
      </dgm:t>
    </dgm:pt>
    <dgm:pt modelId="{78506DA2-171D-416D-B015-3B9C9ABED162}" type="sibTrans" cxnId="{7C914F89-15C1-40DF-9F4A-F8FD8931D180}">
      <dgm:prSet/>
      <dgm:spPr/>
      <dgm:t>
        <a:bodyPr/>
        <a:lstStyle/>
        <a:p>
          <a:endParaRPr lang="ru-RU"/>
        </a:p>
      </dgm:t>
    </dgm:pt>
    <dgm:pt modelId="{D72A7116-11F9-453E-B820-CF876FC690E5}" type="asst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800" b="1" dirty="0" smtClean="0">
              <a:solidFill>
                <a:schemeClr val="accent5">
                  <a:lumMod val="50000"/>
                </a:schemeClr>
              </a:solidFill>
            </a:rPr>
            <a:t>010530000</a:t>
          </a:r>
          <a:r>
            <a:rPr lang="ru-RU" sz="2800" dirty="0" smtClean="0">
              <a:solidFill>
                <a:schemeClr val="accent5">
                  <a:lumMod val="50000"/>
                </a:schemeClr>
              </a:solidFill>
            </a:rPr>
            <a:t> "Материальные запасы - иное движимое имущество учреждения"</a:t>
          </a:r>
          <a:endParaRPr lang="ru-RU" sz="2800" dirty="0">
            <a:solidFill>
              <a:schemeClr val="accent5">
                <a:lumMod val="50000"/>
              </a:schemeClr>
            </a:solidFill>
          </a:endParaRPr>
        </a:p>
      </dgm:t>
    </dgm:pt>
    <dgm:pt modelId="{D15E9DFA-C053-4661-836C-FC1706F7A361}" type="parTrans" cxnId="{3F975D21-7E26-45F5-81D4-04A4D9DC11D5}">
      <dgm:prSet/>
      <dgm:spPr/>
      <dgm:t>
        <a:bodyPr/>
        <a:lstStyle/>
        <a:p>
          <a:endParaRPr lang="ru-RU"/>
        </a:p>
      </dgm:t>
    </dgm:pt>
    <dgm:pt modelId="{D6C434AA-AD5B-4572-8918-02E551445E0E}" type="sibTrans" cxnId="{3F975D21-7E26-45F5-81D4-04A4D9DC11D5}">
      <dgm:prSet/>
      <dgm:spPr/>
      <dgm:t>
        <a:bodyPr/>
        <a:lstStyle/>
        <a:p>
          <a:endParaRPr lang="ru-RU"/>
        </a:p>
      </dgm:t>
    </dgm:pt>
    <dgm:pt modelId="{FD8B7EC7-0D49-45BB-82E3-8AFF00415236}">
      <dgm:prSet phldrT="[Текст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 anchor="t" anchorCtr="1"/>
        <a:lstStyle/>
        <a:p>
          <a:r>
            <a:rPr lang="ru-RU" b="1" dirty="0" smtClean="0">
              <a:solidFill>
                <a:schemeClr val="tx2">
                  <a:lumMod val="50000"/>
                </a:schemeClr>
              </a:solidFill>
            </a:rPr>
            <a:t>010531000 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"Медикаменты и перевязочные средства - иное движимое имущество учреждения";</a:t>
          </a:r>
          <a:endParaRPr lang="ru-RU" dirty="0">
            <a:solidFill>
              <a:schemeClr val="tx2">
                <a:lumMod val="50000"/>
              </a:schemeClr>
            </a:solidFill>
          </a:endParaRPr>
        </a:p>
      </dgm:t>
    </dgm:pt>
    <dgm:pt modelId="{857BC9B3-5DCD-4B9F-A19A-949585ED3F00}" type="parTrans" cxnId="{C41FDB06-8DBB-48E5-9439-52184E05B533}">
      <dgm:prSet/>
      <dgm:spPr/>
      <dgm:t>
        <a:bodyPr/>
        <a:lstStyle/>
        <a:p>
          <a:endParaRPr lang="ru-RU"/>
        </a:p>
      </dgm:t>
    </dgm:pt>
    <dgm:pt modelId="{B33FA890-5A7D-4B1A-A0F6-595402BFE98F}" type="sibTrans" cxnId="{C41FDB06-8DBB-48E5-9439-52184E05B533}">
      <dgm:prSet/>
      <dgm:spPr/>
      <dgm:t>
        <a:bodyPr/>
        <a:lstStyle/>
        <a:p>
          <a:endParaRPr lang="ru-RU"/>
        </a:p>
      </dgm:t>
    </dgm:pt>
    <dgm:pt modelId="{0A03AD2D-8AA7-43A9-B325-025FA318C38B}">
      <dgm:prSet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 anchor="t" anchorCtr="1"/>
        <a:lstStyle/>
        <a:p>
          <a:r>
            <a:rPr lang="ru-RU" b="1" dirty="0" smtClean="0">
              <a:solidFill>
                <a:schemeClr val="tx2">
                  <a:lumMod val="50000"/>
                </a:schemeClr>
              </a:solidFill>
            </a:rPr>
            <a:t>010532000 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"Продукты питания - иное движимое имущество учреждения";</a:t>
          </a:r>
          <a:endParaRPr lang="ru-RU" dirty="0">
            <a:solidFill>
              <a:schemeClr val="tx2">
                <a:lumMod val="50000"/>
              </a:schemeClr>
            </a:solidFill>
          </a:endParaRPr>
        </a:p>
      </dgm:t>
    </dgm:pt>
    <dgm:pt modelId="{055C3DF5-8756-44BB-B838-96E2D7D0F2EF}" type="parTrans" cxnId="{BAF52D21-794E-4AC6-BF75-02218B2BE3FF}">
      <dgm:prSet/>
      <dgm:spPr/>
      <dgm:t>
        <a:bodyPr/>
        <a:lstStyle/>
        <a:p>
          <a:endParaRPr lang="ru-RU"/>
        </a:p>
      </dgm:t>
    </dgm:pt>
    <dgm:pt modelId="{3473D9B3-E582-457F-BB7C-EE0D9BB5D4EB}" type="sibTrans" cxnId="{BAF52D21-794E-4AC6-BF75-02218B2BE3FF}">
      <dgm:prSet/>
      <dgm:spPr/>
      <dgm:t>
        <a:bodyPr/>
        <a:lstStyle/>
        <a:p>
          <a:endParaRPr lang="ru-RU"/>
        </a:p>
      </dgm:t>
    </dgm:pt>
    <dgm:pt modelId="{06693C21-B90B-4F92-AD91-EBABDB841B4C}">
      <dgm:prSet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 anchor="t" anchorCtr="1"/>
        <a:lstStyle/>
        <a:p>
          <a:r>
            <a:rPr lang="ru-RU" b="1" dirty="0" smtClean="0">
              <a:solidFill>
                <a:schemeClr val="tx2">
                  <a:lumMod val="50000"/>
                </a:schemeClr>
              </a:solidFill>
            </a:rPr>
            <a:t>010533000 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"Горюче-смазочные материалы - иное движимое имущество учреждения";</a:t>
          </a:r>
          <a:endParaRPr lang="ru-RU" dirty="0">
            <a:solidFill>
              <a:schemeClr val="tx2">
                <a:lumMod val="50000"/>
              </a:schemeClr>
            </a:solidFill>
          </a:endParaRPr>
        </a:p>
      </dgm:t>
    </dgm:pt>
    <dgm:pt modelId="{1545ED1F-32A6-44AC-B98C-F67168B241D5}" type="parTrans" cxnId="{7B9A823A-318B-447D-953E-DACEE3EEAF35}">
      <dgm:prSet/>
      <dgm:spPr/>
      <dgm:t>
        <a:bodyPr/>
        <a:lstStyle/>
        <a:p>
          <a:endParaRPr lang="ru-RU"/>
        </a:p>
      </dgm:t>
    </dgm:pt>
    <dgm:pt modelId="{B7B8E5A9-55FC-4DAA-8A71-550D13932F56}" type="sibTrans" cxnId="{7B9A823A-318B-447D-953E-DACEE3EEAF35}">
      <dgm:prSet/>
      <dgm:spPr/>
      <dgm:t>
        <a:bodyPr/>
        <a:lstStyle/>
        <a:p>
          <a:endParaRPr lang="ru-RU"/>
        </a:p>
      </dgm:t>
    </dgm:pt>
    <dgm:pt modelId="{8903DF2E-D50D-41DD-B8A6-09E404A3849E}">
      <dgm:prSet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 anchor="t" anchorCtr="1"/>
        <a:lstStyle/>
        <a:p>
          <a:r>
            <a:rPr lang="ru-RU" b="1" dirty="0" smtClean="0">
              <a:solidFill>
                <a:schemeClr val="tx2">
                  <a:lumMod val="50000"/>
                </a:schemeClr>
              </a:solidFill>
            </a:rPr>
            <a:t>010534000 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"Строительные материалы - иное движимое имущество учреждения";</a:t>
          </a:r>
          <a:endParaRPr lang="ru-RU" dirty="0">
            <a:solidFill>
              <a:schemeClr val="tx2">
                <a:lumMod val="50000"/>
              </a:schemeClr>
            </a:solidFill>
          </a:endParaRPr>
        </a:p>
      </dgm:t>
    </dgm:pt>
    <dgm:pt modelId="{E89D047B-BF3B-4AA6-9B20-9D64FDA0065F}" type="parTrans" cxnId="{182B3048-EE34-401A-B819-1B8AEBC04FAC}">
      <dgm:prSet/>
      <dgm:spPr/>
      <dgm:t>
        <a:bodyPr/>
        <a:lstStyle/>
        <a:p>
          <a:endParaRPr lang="ru-RU"/>
        </a:p>
      </dgm:t>
    </dgm:pt>
    <dgm:pt modelId="{C52A0B71-23DC-48BF-AF31-7AECF1E8DBDE}" type="sibTrans" cxnId="{182B3048-EE34-401A-B819-1B8AEBC04FAC}">
      <dgm:prSet/>
      <dgm:spPr/>
      <dgm:t>
        <a:bodyPr/>
        <a:lstStyle/>
        <a:p>
          <a:endParaRPr lang="ru-RU"/>
        </a:p>
      </dgm:t>
    </dgm:pt>
    <dgm:pt modelId="{33489AF8-0323-4F4C-9490-974861375CBB}">
      <dgm:prSet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 anchor="t" anchorCtr="1"/>
        <a:lstStyle/>
        <a:p>
          <a:r>
            <a:rPr lang="ru-RU" b="1" dirty="0" smtClean="0">
              <a:solidFill>
                <a:schemeClr val="tx2">
                  <a:lumMod val="50000"/>
                </a:schemeClr>
              </a:solidFill>
            </a:rPr>
            <a:t>010535000 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"Мягкий инвентарь - иное движимое имущество учреждения";</a:t>
          </a:r>
          <a:endParaRPr lang="ru-RU" dirty="0">
            <a:solidFill>
              <a:schemeClr val="tx2">
                <a:lumMod val="50000"/>
              </a:schemeClr>
            </a:solidFill>
          </a:endParaRPr>
        </a:p>
      </dgm:t>
    </dgm:pt>
    <dgm:pt modelId="{91273C10-9526-44EF-8E92-9E6C65DFAF6C}" type="parTrans" cxnId="{AD3181E3-542E-4D66-91DE-4E95C04787B3}">
      <dgm:prSet/>
      <dgm:spPr/>
      <dgm:t>
        <a:bodyPr/>
        <a:lstStyle/>
        <a:p>
          <a:endParaRPr lang="ru-RU"/>
        </a:p>
      </dgm:t>
    </dgm:pt>
    <dgm:pt modelId="{ABA6EFFF-B975-42FF-BD95-FA552349BDD3}" type="sibTrans" cxnId="{AD3181E3-542E-4D66-91DE-4E95C04787B3}">
      <dgm:prSet/>
      <dgm:spPr/>
      <dgm:t>
        <a:bodyPr/>
        <a:lstStyle/>
        <a:p>
          <a:endParaRPr lang="ru-RU"/>
        </a:p>
      </dgm:t>
    </dgm:pt>
    <dgm:pt modelId="{F2BE3FEA-E4C3-495F-84C2-5F6225F2ECBC}">
      <dgm:prSet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 anchor="t" anchorCtr="1"/>
        <a:lstStyle/>
        <a:p>
          <a:r>
            <a:rPr lang="ru-RU" b="1" dirty="0" smtClean="0">
              <a:solidFill>
                <a:schemeClr val="tx2">
                  <a:lumMod val="50000"/>
                </a:schemeClr>
              </a:solidFill>
            </a:rPr>
            <a:t>010536000 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"Прочие материальные запасы - иное движимое имущество учреждения";</a:t>
          </a:r>
          <a:endParaRPr lang="ru-RU" dirty="0">
            <a:solidFill>
              <a:schemeClr val="tx2">
                <a:lumMod val="50000"/>
              </a:schemeClr>
            </a:solidFill>
          </a:endParaRPr>
        </a:p>
      </dgm:t>
    </dgm:pt>
    <dgm:pt modelId="{77CD8C7D-27F8-4995-A1B7-27FA91884F3C}" type="parTrans" cxnId="{D83BCA4D-6FB3-4E3C-AD68-1046CA5E0ED7}">
      <dgm:prSet/>
      <dgm:spPr/>
      <dgm:t>
        <a:bodyPr/>
        <a:lstStyle/>
        <a:p>
          <a:endParaRPr lang="ru-RU"/>
        </a:p>
      </dgm:t>
    </dgm:pt>
    <dgm:pt modelId="{528E2B48-36A4-4453-9F19-0100A95223EE}" type="sibTrans" cxnId="{D83BCA4D-6FB3-4E3C-AD68-1046CA5E0ED7}">
      <dgm:prSet/>
      <dgm:spPr/>
      <dgm:t>
        <a:bodyPr/>
        <a:lstStyle/>
        <a:p>
          <a:endParaRPr lang="ru-RU"/>
        </a:p>
      </dgm:t>
    </dgm:pt>
    <dgm:pt modelId="{2DA5F313-9F91-4969-B894-8E5AA8F67F74}">
      <dgm:prSet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 anchor="t" anchorCtr="1"/>
        <a:lstStyle/>
        <a:p>
          <a:r>
            <a:rPr lang="ru-RU" b="1" dirty="0" smtClean="0">
              <a:solidFill>
                <a:schemeClr val="tx2">
                  <a:lumMod val="50000"/>
                </a:schemeClr>
              </a:solidFill>
            </a:rPr>
            <a:t>010537000 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"Готовая продукция - иное движимое имущество учреждения";</a:t>
          </a:r>
          <a:endParaRPr lang="ru-RU" dirty="0">
            <a:solidFill>
              <a:schemeClr val="tx2">
                <a:lumMod val="50000"/>
              </a:schemeClr>
            </a:solidFill>
          </a:endParaRPr>
        </a:p>
      </dgm:t>
    </dgm:pt>
    <dgm:pt modelId="{A73F49A2-A7D5-4330-8BE0-70C668A486E9}" type="parTrans" cxnId="{8DF26A8E-EF75-4DCC-ABB2-8B0E71BF1970}">
      <dgm:prSet/>
      <dgm:spPr/>
      <dgm:t>
        <a:bodyPr/>
        <a:lstStyle/>
        <a:p>
          <a:endParaRPr lang="ru-RU"/>
        </a:p>
      </dgm:t>
    </dgm:pt>
    <dgm:pt modelId="{DEA89D6A-A42B-4CD2-BF5E-54FB5CEA6BDA}" type="sibTrans" cxnId="{8DF26A8E-EF75-4DCC-ABB2-8B0E71BF1970}">
      <dgm:prSet/>
      <dgm:spPr/>
      <dgm:t>
        <a:bodyPr/>
        <a:lstStyle/>
        <a:p>
          <a:endParaRPr lang="ru-RU"/>
        </a:p>
      </dgm:t>
    </dgm:pt>
    <dgm:pt modelId="{DBDCA2C1-3F32-4CB7-AA4C-6018391517D6}">
      <dgm:prSet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 anchor="t" anchorCtr="1"/>
        <a:lstStyle/>
        <a:p>
          <a:r>
            <a:rPr lang="ru-RU" b="1" dirty="0" smtClean="0">
              <a:solidFill>
                <a:schemeClr val="tx2">
                  <a:lumMod val="50000"/>
                </a:schemeClr>
              </a:solidFill>
            </a:rPr>
            <a:t>010538000 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"Товары - иное движимое имущество учреждения";</a:t>
          </a:r>
          <a:endParaRPr lang="ru-RU" dirty="0">
            <a:solidFill>
              <a:schemeClr val="tx2">
                <a:lumMod val="50000"/>
              </a:schemeClr>
            </a:solidFill>
          </a:endParaRPr>
        </a:p>
      </dgm:t>
    </dgm:pt>
    <dgm:pt modelId="{7DC80A8B-C674-4997-AD24-B1B6E7AF99AB}" type="parTrans" cxnId="{C0DB78DB-7310-4B39-B651-96B640FFA671}">
      <dgm:prSet/>
      <dgm:spPr/>
      <dgm:t>
        <a:bodyPr/>
        <a:lstStyle/>
        <a:p>
          <a:endParaRPr lang="ru-RU"/>
        </a:p>
      </dgm:t>
    </dgm:pt>
    <dgm:pt modelId="{B6891323-AC65-458D-BA0F-6210D136EF2D}" type="sibTrans" cxnId="{C0DB78DB-7310-4B39-B651-96B640FFA671}">
      <dgm:prSet/>
      <dgm:spPr/>
      <dgm:t>
        <a:bodyPr/>
        <a:lstStyle/>
        <a:p>
          <a:endParaRPr lang="ru-RU"/>
        </a:p>
      </dgm:t>
    </dgm:pt>
    <dgm:pt modelId="{BE36E64B-3D85-427C-9439-7FA148AD30ED}">
      <dgm:prSet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 anchor="t" anchorCtr="1"/>
        <a:lstStyle/>
        <a:p>
          <a:r>
            <a:rPr lang="ru-RU" b="1" dirty="0" smtClean="0">
              <a:solidFill>
                <a:schemeClr val="tx2">
                  <a:lumMod val="50000"/>
                </a:schemeClr>
              </a:solidFill>
            </a:rPr>
            <a:t>010539000 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"Наценка на товары - иное движимое имущество учреждения"</a:t>
          </a:r>
          <a:endParaRPr lang="ru-RU" dirty="0">
            <a:solidFill>
              <a:schemeClr val="tx2">
                <a:lumMod val="50000"/>
              </a:schemeClr>
            </a:solidFill>
          </a:endParaRPr>
        </a:p>
      </dgm:t>
    </dgm:pt>
    <dgm:pt modelId="{3B5F7919-98DF-46C2-A109-298661AB95F1}" type="parTrans" cxnId="{AF6870A9-940F-449D-8682-E3896BA969F3}">
      <dgm:prSet/>
      <dgm:spPr/>
      <dgm:t>
        <a:bodyPr/>
        <a:lstStyle/>
        <a:p>
          <a:endParaRPr lang="ru-RU"/>
        </a:p>
      </dgm:t>
    </dgm:pt>
    <dgm:pt modelId="{66BD5B16-6CA0-4AFB-930D-E1DB5C7A35D7}" type="sibTrans" cxnId="{AF6870A9-940F-449D-8682-E3896BA969F3}">
      <dgm:prSet/>
      <dgm:spPr/>
      <dgm:t>
        <a:bodyPr/>
        <a:lstStyle/>
        <a:p>
          <a:endParaRPr lang="ru-RU"/>
        </a:p>
      </dgm:t>
    </dgm:pt>
    <dgm:pt modelId="{31F472D9-FC85-4936-96DE-26BC963CC805}" type="pres">
      <dgm:prSet presAssocID="{EAD4EE21-DAEF-4FB7-8948-A101F0B595A2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4E38574-6B0F-45A3-9229-4731D95BBB67}" type="pres">
      <dgm:prSet presAssocID="{9355A3CF-3C59-427B-B1C7-63819E9D5313}" presName="vertOne" presStyleCnt="0"/>
      <dgm:spPr/>
    </dgm:pt>
    <dgm:pt modelId="{429925B9-4870-498C-B041-8646D4EB6E26}" type="pres">
      <dgm:prSet presAssocID="{9355A3CF-3C59-427B-B1C7-63819E9D5313}" presName="txOne" presStyleLbl="node0" presStyleIdx="0" presStyleCnt="1" custScaleY="41267">
        <dgm:presLayoutVars>
          <dgm:chPref val="3"/>
        </dgm:presLayoutVars>
      </dgm:prSet>
      <dgm:spPr>
        <a:prstGeom prst="foldedCorner">
          <a:avLst/>
        </a:prstGeom>
      </dgm:spPr>
      <dgm:t>
        <a:bodyPr/>
        <a:lstStyle/>
        <a:p>
          <a:endParaRPr lang="ru-RU"/>
        </a:p>
      </dgm:t>
    </dgm:pt>
    <dgm:pt modelId="{56700DA4-B326-45B7-A985-DC9F79B5111C}" type="pres">
      <dgm:prSet presAssocID="{9355A3CF-3C59-427B-B1C7-63819E9D5313}" presName="parTransOne" presStyleCnt="0"/>
      <dgm:spPr/>
    </dgm:pt>
    <dgm:pt modelId="{89735ECA-F064-476F-B517-B6B79CC1D7B3}" type="pres">
      <dgm:prSet presAssocID="{9355A3CF-3C59-427B-B1C7-63819E9D5313}" presName="horzOne" presStyleCnt="0"/>
      <dgm:spPr/>
    </dgm:pt>
    <dgm:pt modelId="{F7C7A67D-26FE-4220-AB72-54F6657E26B3}" type="pres">
      <dgm:prSet presAssocID="{D72A7116-11F9-453E-B820-CF876FC690E5}" presName="vertTwo" presStyleCnt="0"/>
      <dgm:spPr/>
    </dgm:pt>
    <dgm:pt modelId="{7B447E54-96C0-4C54-A60C-E57FFD49DC26}" type="pres">
      <dgm:prSet presAssocID="{D72A7116-11F9-453E-B820-CF876FC690E5}" presName="txTwo" presStyleLbl="asst1" presStyleIdx="0" presStyleCnt="1" custScaleY="31066" custLinFactNeighborX="-124" custLinFactNeighborY="-4783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55A933B-8477-4FD0-8B59-2AD95C949D6F}" type="pres">
      <dgm:prSet presAssocID="{D72A7116-11F9-453E-B820-CF876FC690E5}" presName="parTransTwo" presStyleCnt="0"/>
      <dgm:spPr/>
    </dgm:pt>
    <dgm:pt modelId="{0D22D9F0-FE92-4EAC-8CBD-414D30675B43}" type="pres">
      <dgm:prSet presAssocID="{D72A7116-11F9-453E-B820-CF876FC690E5}" presName="horzTwo" presStyleCnt="0"/>
      <dgm:spPr/>
    </dgm:pt>
    <dgm:pt modelId="{C97158C7-3CE6-455C-AF47-FACCC00A9C57}" type="pres">
      <dgm:prSet presAssocID="{FD8B7EC7-0D49-45BB-82E3-8AFF00415236}" presName="vertThree" presStyleCnt="0"/>
      <dgm:spPr/>
    </dgm:pt>
    <dgm:pt modelId="{4FA412E9-1C4D-45AE-A2BF-8A99115EF8E7}" type="pres">
      <dgm:prSet presAssocID="{FD8B7EC7-0D49-45BB-82E3-8AFF00415236}" presName="txThree" presStyleLbl="node3" presStyleIdx="0" presStyleCnt="9" custScaleX="87171" custScaleY="43916" custLinFactNeighborX="3572" custLinFactNeighborY="-1348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F835BC0-5B53-42AB-9178-3AE1271709FF}" type="pres">
      <dgm:prSet presAssocID="{FD8B7EC7-0D49-45BB-82E3-8AFF00415236}" presName="horzThree" presStyleCnt="0"/>
      <dgm:spPr/>
    </dgm:pt>
    <dgm:pt modelId="{472377B9-6AB1-4834-B528-599958097338}" type="pres">
      <dgm:prSet presAssocID="{B33FA890-5A7D-4B1A-A0F6-595402BFE98F}" presName="sibSpaceThree" presStyleCnt="0"/>
      <dgm:spPr/>
    </dgm:pt>
    <dgm:pt modelId="{4B3C142C-66EC-4A1D-AB13-41367CA87D04}" type="pres">
      <dgm:prSet presAssocID="{0A03AD2D-8AA7-43A9-B325-025FA318C38B}" presName="vertThree" presStyleCnt="0"/>
      <dgm:spPr/>
    </dgm:pt>
    <dgm:pt modelId="{4B0EFA91-41B9-4EEA-8A1B-0CFE004A6E8C}" type="pres">
      <dgm:prSet presAssocID="{0A03AD2D-8AA7-43A9-B325-025FA318C38B}" presName="txThree" presStyleLbl="node3" presStyleIdx="1" presStyleCnt="9" custScaleX="97134" custScaleY="44385" custLinFactNeighborX="3215" custLinFactNeighborY="-1370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80DCDE9-5BF1-4404-83B1-749764131F06}" type="pres">
      <dgm:prSet presAssocID="{0A03AD2D-8AA7-43A9-B325-025FA318C38B}" presName="horzThree" presStyleCnt="0"/>
      <dgm:spPr/>
    </dgm:pt>
    <dgm:pt modelId="{FAFF2A01-2FD1-4BCD-8402-4C0EADFE90EE}" type="pres">
      <dgm:prSet presAssocID="{3473D9B3-E582-457F-BB7C-EE0D9BB5D4EB}" presName="sibSpaceThree" presStyleCnt="0"/>
      <dgm:spPr/>
    </dgm:pt>
    <dgm:pt modelId="{F0256478-1E26-494B-BAA7-82407409144F}" type="pres">
      <dgm:prSet presAssocID="{06693C21-B90B-4F92-AD91-EBABDB841B4C}" presName="vertThree" presStyleCnt="0"/>
      <dgm:spPr/>
    </dgm:pt>
    <dgm:pt modelId="{80D70260-4680-4244-A9CA-E8D27469B267}" type="pres">
      <dgm:prSet presAssocID="{06693C21-B90B-4F92-AD91-EBABDB841B4C}" presName="txThree" presStyleLbl="node3" presStyleIdx="2" presStyleCnt="9" custScaleX="107406" custScaleY="44652" custLinFactNeighborX="3239" custLinFactNeighborY="-1376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3DCE8F4-F1FD-42A9-88EF-7D4157FF51D6}" type="pres">
      <dgm:prSet presAssocID="{06693C21-B90B-4F92-AD91-EBABDB841B4C}" presName="horzThree" presStyleCnt="0"/>
      <dgm:spPr/>
    </dgm:pt>
    <dgm:pt modelId="{CA30E7FB-4AEB-417D-AA00-22510780168F}" type="pres">
      <dgm:prSet presAssocID="{B7B8E5A9-55FC-4DAA-8A71-550D13932F56}" presName="sibSpaceThree" presStyleCnt="0"/>
      <dgm:spPr/>
    </dgm:pt>
    <dgm:pt modelId="{FB0D26C2-A3BF-4A0B-8AF9-A5A0DBC8819E}" type="pres">
      <dgm:prSet presAssocID="{8903DF2E-D50D-41DD-B8A6-09E404A3849E}" presName="vertThree" presStyleCnt="0"/>
      <dgm:spPr/>
    </dgm:pt>
    <dgm:pt modelId="{40445C2F-A2F7-4B9A-8998-3ED287742A5C}" type="pres">
      <dgm:prSet presAssocID="{8903DF2E-D50D-41DD-B8A6-09E404A3849E}" presName="txThree" presStyleLbl="node3" presStyleIdx="3" presStyleCnt="9" custScaleX="109319" custScaleY="43937" custLinFactNeighborX="2053" custLinFactNeighborY="-1335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9E2A513-ACC1-4536-8E97-2EDE710D8A0F}" type="pres">
      <dgm:prSet presAssocID="{8903DF2E-D50D-41DD-B8A6-09E404A3849E}" presName="horzThree" presStyleCnt="0"/>
      <dgm:spPr/>
    </dgm:pt>
    <dgm:pt modelId="{D81F09B9-FF1C-4952-AA41-BE326469C56A}" type="pres">
      <dgm:prSet presAssocID="{C52A0B71-23DC-48BF-AF31-7AECF1E8DBDE}" presName="sibSpaceThree" presStyleCnt="0"/>
      <dgm:spPr/>
    </dgm:pt>
    <dgm:pt modelId="{E498947C-4E18-4D7F-B505-19F421EFBFCF}" type="pres">
      <dgm:prSet presAssocID="{33489AF8-0323-4F4C-9490-974861375CBB}" presName="vertThree" presStyleCnt="0"/>
      <dgm:spPr/>
    </dgm:pt>
    <dgm:pt modelId="{EE93FEE2-932D-4667-BD25-F45BA9EDF7F3}" type="pres">
      <dgm:prSet presAssocID="{33489AF8-0323-4F4C-9490-974861375CBB}" presName="txThree" presStyleLbl="node3" presStyleIdx="4" presStyleCnt="9" custScaleX="99690" custScaleY="44966" custLinFactNeighborX="5" custLinFactNeighborY="-1359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FEE52D1-457F-40F2-B3D4-099C35C9B888}" type="pres">
      <dgm:prSet presAssocID="{33489AF8-0323-4F4C-9490-974861375CBB}" presName="horzThree" presStyleCnt="0"/>
      <dgm:spPr/>
    </dgm:pt>
    <dgm:pt modelId="{99CC33CE-9D6B-43B4-B4B4-1CC291B3D2F4}" type="pres">
      <dgm:prSet presAssocID="{ABA6EFFF-B975-42FF-BD95-FA552349BDD3}" presName="sibSpaceThree" presStyleCnt="0"/>
      <dgm:spPr/>
    </dgm:pt>
    <dgm:pt modelId="{0F4B6EBB-BDA6-4CEF-AAB8-A2EAB8D6FBFB}" type="pres">
      <dgm:prSet presAssocID="{F2BE3FEA-E4C3-495F-84C2-5F6225F2ECBC}" presName="vertThree" presStyleCnt="0"/>
      <dgm:spPr/>
    </dgm:pt>
    <dgm:pt modelId="{33980086-55F0-4425-8FD8-9C019DE350EE}" type="pres">
      <dgm:prSet presAssocID="{F2BE3FEA-E4C3-495F-84C2-5F6225F2ECBC}" presName="txThree" presStyleLbl="node3" presStyleIdx="5" presStyleCnt="9" custScaleX="102796" custScaleY="44038" custLinFactNeighborX="-3465" custLinFactNeighborY="-1266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901F794-1593-4877-AADF-6C5C6E21EFF9}" type="pres">
      <dgm:prSet presAssocID="{F2BE3FEA-E4C3-495F-84C2-5F6225F2ECBC}" presName="horzThree" presStyleCnt="0"/>
      <dgm:spPr/>
    </dgm:pt>
    <dgm:pt modelId="{F5F60750-CFC2-4C17-B79A-3037DDA32D4B}" type="pres">
      <dgm:prSet presAssocID="{528E2B48-36A4-4453-9F19-0100A95223EE}" presName="sibSpaceThree" presStyleCnt="0"/>
      <dgm:spPr/>
    </dgm:pt>
    <dgm:pt modelId="{9F525328-7CD8-4D80-A39C-B0726A8126A0}" type="pres">
      <dgm:prSet presAssocID="{2DA5F313-9F91-4969-B894-8E5AA8F67F74}" presName="vertThree" presStyleCnt="0"/>
      <dgm:spPr/>
    </dgm:pt>
    <dgm:pt modelId="{6A9B4BD0-24B6-47D9-83F3-F272AC8420A9}" type="pres">
      <dgm:prSet presAssocID="{2DA5F313-9F91-4969-B894-8E5AA8F67F74}" presName="txThree" presStyleLbl="node3" presStyleIdx="6" presStyleCnt="9" custScaleX="95783" custScaleY="44156" custLinFactNeighborX="-6064" custLinFactNeighborY="-1262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831C1DA-3E2C-4B7D-9C09-4388B698AB81}" type="pres">
      <dgm:prSet presAssocID="{2DA5F313-9F91-4969-B894-8E5AA8F67F74}" presName="horzThree" presStyleCnt="0"/>
      <dgm:spPr/>
    </dgm:pt>
    <dgm:pt modelId="{B18007A0-8A4F-4CEE-837F-FA3703787944}" type="pres">
      <dgm:prSet presAssocID="{DEA89D6A-A42B-4CD2-BF5E-54FB5CEA6BDA}" presName="sibSpaceThree" presStyleCnt="0"/>
      <dgm:spPr/>
    </dgm:pt>
    <dgm:pt modelId="{9CB9FFD3-4E8E-4EDB-B31F-94B992D13436}" type="pres">
      <dgm:prSet presAssocID="{DBDCA2C1-3F32-4CB7-AA4C-6018391517D6}" presName="vertThree" presStyleCnt="0"/>
      <dgm:spPr/>
    </dgm:pt>
    <dgm:pt modelId="{FD69DAA8-F177-4A30-9670-2DEBB11D154E}" type="pres">
      <dgm:prSet presAssocID="{DBDCA2C1-3F32-4CB7-AA4C-6018391517D6}" presName="txThree" presStyleLbl="node3" presStyleIdx="7" presStyleCnt="9" custScaleX="103158" custScaleY="45003" custLinFactNeighborX="-8663" custLinFactNeighborY="-1329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34831B6-A8F3-401B-BEBD-99E43C250CC1}" type="pres">
      <dgm:prSet presAssocID="{DBDCA2C1-3F32-4CB7-AA4C-6018391517D6}" presName="horzThree" presStyleCnt="0"/>
      <dgm:spPr/>
    </dgm:pt>
    <dgm:pt modelId="{9A3FE608-B8A8-4861-80C2-6E54FA5334CE}" type="pres">
      <dgm:prSet presAssocID="{B6891323-AC65-458D-BA0F-6210D136EF2D}" presName="sibSpaceThree" presStyleCnt="0"/>
      <dgm:spPr/>
    </dgm:pt>
    <dgm:pt modelId="{2AFEA7CB-49D8-49B9-94A3-644EE47C6C1C}" type="pres">
      <dgm:prSet presAssocID="{BE36E64B-3D85-427C-9439-7FA148AD30ED}" presName="vertThree" presStyleCnt="0"/>
      <dgm:spPr/>
    </dgm:pt>
    <dgm:pt modelId="{7198854B-948C-45DE-8A18-759D70B5089D}" type="pres">
      <dgm:prSet presAssocID="{BE36E64B-3D85-427C-9439-7FA148AD30ED}" presName="txThree" presStyleLbl="node3" presStyleIdx="8" presStyleCnt="9" custScaleX="94287" custScaleY="44008" custLinFactNeighborX="-13004" custLinFactNeighborY="-1278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51C4BCF-1DDD-4F5C-80F0-7DDDE84F3104}" type="pres">
      <dgm:prSet presAssocID="{BE36E64B-3D85-427C-9439-7FA148AD30ED}" presName="horzThree" presStyleCnt="0"/>
      <dgm:spPr/>
    </dgm:pt>
  </dgm:ptLst>
  <dgm:cxnLst>
    <dgm:cxn modelId="{BAF52D21-794E-4AC6-BF75-02218B2BE3FF}" srcId="{D72A7116-11F9-453E-B820-CF876FC690E5}" destId="{0A03AD2D-8AA7-43A9-B325-025FA318C38B}" srcOrd="1" destOrd="0" parTransId="{055C3DF5-8756-44BB-B838-96E2D7D0F2EF}" sibTransId="{3473D9B3-E582-457F-BB7C-EE0D9BB5D4EB}"/>
    <dgm:cxn modelId="{83827106-E769-41E2-AB24-6049EADD54E6}" type="presOf" srcId="{D72A7116-11F9-453E-B820-CF876FC690E5}" destId="{7B447E54-96C0-4C54-A60C-E57FFD49DC26}" srcOrd="0" destOrd="0" presId="urn:microsoft.com/office/officeart/2005/8/layout/hierarchy4"/>
    <dgm:cxn modelId="{A79FE55D-B34A-4BA1-A269-AC9B83E3822C}" type="presOf" srcId="{EAD4EE21-DAEF-4FB7-8948-A101F0B595A2}" destId="{31F472D9-FC85-4936-96DE-26BC963CC805}" srcOrd="0" destOrd="0" presId="urn:microsoft.com/office/officeart/2005/8/layout/hierarchy4"/>
    <dgm:cxn modelId="{C41FDB06-8DBB-48E5-9439-52184E05B533}" srcId="{D72A7116-11F9-453E-B820-CF876FC690E5}" destId="{FD8B7EC7-0D49-45BB-82E3-8AFF00415236}" srcOrd="0" destOrd="0" parTransId="{857BC9B3-5DCD-4B9F-A19A-949585ED3F00}" sibTransId="{B33FA890-5A7D-4B1A-A0F6-595402BFE98F}"/>
    <dgm:cxn modelId="{91F517AC-06B1-4532-8DF7-F1C7D20ECB21}" type="presOf" srcId="{2DA5F313-9F91-4969-B894-8E5AA8F67F74}" destId="{6A9B4BD0-24B6-47D9-83F3-F272AC8420A9}" srcOrd="0" destOrd="0" presId="urn:microsoft.com/office/officeart/2005/8/layout/hierarchy4"/>
    <dgm:cxn modelId="{7C914F89-15C1-40DF-9F4A-F8FD8931D180}" srcId="{EAD4EE21-DAEF-4FB7-8948-A101F0B595A2}" destId="{9355A3CF-3C59-427B-B1C7-63819E9D5313}" srcOrd="0" destOrd="0" parTransId="{18105023-0B5E-4AEC-A138-D3F1B08D738E}" sibTransId="{78506DA2-171D-416D-B015-3B9C9ABED162}"/>
    <dgm:cxn modelId="{BBCCBFE1-CF3E-4AB8-94A9-47557FE7FB88}" type="presOf" srcId="{06693C21-B90B-4F92-AD91-EBABDB841B4C}" destId="{80D70260-4680-4244-A9CA-E8D27469B267}" srcOrd="0" destOrd="0" presId="urn:microsoft.com/office/officeart/2005/8/layout/hierarchy4"/>
    <dgm:cxn modelId="{94D9519C-87C2-45D5-8AB6-D821B954C6CB}" type="presOf" srcId="{F2BE3FEA-E4C3-495F-84C2-5F6225F2ECBC}" destId="{33980086-55F0-4425-8FD8-9C019DE350EE}" srcOrd="0" destOrd="0" presId="urn:microsoft.com/office/officeart/2005/8/layout/hierarchy4"/>
    <dgm:cxn modelId="{7C50EBA7-2754-4AD0-8C45-30713C1C3E4D}" type="presOf" srcId="{33489AF8-0323-4F4C-9490-974861375CBB}" destId="{EE93FEE2-932D-4667-BD25-F45BA9EDF7F3}" srcOrd="0" destOrd="0" presId="urn:microsoft.com/office/officeart/2005/8/layout/hierarchy4"/>
    <dgm:cxn modelId="{D83BCA4D-6FB3-4E3C-AD68-1046CA5E0ED7}" srcId="{D72A7116-11F9-453E-B820-CF876FC690E5}" destId="{F2BE3FEA-E4C3-495F-84C2-5F6225F2ECBC}" srcOrd="5" destOrd="0" parTransId="{77CD8C7D-27F8-4995-A1B7-27FA91884F3C}" sibTransId="{528E2B48-36A4-4453-9F19-0100A95223EE}"/>
    <dgm:cxn modelId="{182B3048-EE34-401A-B819-1B8AEBC04FAC}" srcId="{D72A7116-11F9-453E-B820-CF876FC690E5}" destId="{8903DF2E-D50D-41DD-B8A6-09E404A3849E}" srcOrd="3" destOrd="0" parTransId="{E89D047B-BF3B-4AA6-9B20-9D64FDA0065F}" sibTransId="{C52A0B71-23DC-48BF-AF31-7AECF1E8DBDE}"/>
    <dgm:cxn modelId="{0B7C763B-D8A5-46FC-BD66-E94FBCD16058}" type="presOf" srcId="{DBDCA2C1-3F32-4CB7-AA4C-6018391517D6}" destId="{FD69DAA8-F177-4A30-9670-2DEBB11D154E}" srcOrd="0" destOrd="0" presId="urn:microsoft.com/office/officeart/2005/8/layout/hierarchy4"/>
    <dgm:cxn modelId="{7B9A823A-318B-447D-953E-DACEE3EEAF35}" srcId="{D72A7116-11F9-453E-B820-CF876FC690E5}" destId="{06693C21-B90B-4F92-AD91-EBABDB841B4C}" srcOrd="2" destOrd="0" parTransId="{1545ED1F-32A6-44AC-B98C-F67168B241D5}" sibTransId="{B7B8E5A9-55FC-4DAA-8A71-550D13932F56}"/>
    <dgm:cxn modelId="{AF6870A9-940F-449D-8682-E3896BA969F3}" srcId="{D72A7116-11F9-453E-B820-CF876FC690E5}" destId="{BE36E64B-3D85-427C-9439-7FA148AD30ED}" srcOrd="8" destOrd="0" parTransId="{3B5F7919-98DF-46C2-A109-298661AB95F1}" sibTransId="{66BD5B16-6CA0-4AFB-930D-E1DB5C7A35D7}"/>
    <dgm:cxn modelId="{8DF26A8E-EF75-4DCC-ABB2-8B0E71BF1970}" srcId="{D72A7116-11F9-453E-B820-CF876FC690E5}" destId="{2DA5F313-9F91-4969-B894-8E5AA8F67F74}" srcOrd="6" destOrd="0" parTransId="{A73F49A2-A7D5-4330-8BE0-70C668A486E9}" sibTransId="{DEA89D6A-A42B-4CD2-BF5E-54FB5CEA6BDA}"/>
    <dgm:cxn modelId="{4E4B20A7-16F5-4361-96DE-ECE856CCBC49}" type="presOf" srcId="{0A03AD2D-8AA7-43A9-B325-025FA318C38B}" destId="{4B0EFA91-41B9-4EEA-8A1B-0CFE004A6E8C}" srcOrd="0" destOrd="0" presId="urn:microsoft.com/office/officeart/2005/8/layout/hierarchy4"/>
    <dgm:cxn modelId="{3F975D21-7E26-45F5-81D4-04A4D9DC11D5}" srcId="{9355A3CF-3C59-427B-B1C7-63819E9D5313}" destId="{D72A7116-11F9-453E-B820-CF876FC690E5}" srcOrd="0" destOrd="0" parTransId="{D15E9DFA-C053-4661-836C-FC1706F7A361}" sibTransId="{D6C434AA-AD5B-4572-8918-02E551445E0E}"/>
    <dgm:cxn modelId="{77C678AB-19BA-43F5-A984-711E09CBCF7A}" type="presOf" srcId="{9355A3CF-3C59-427B-B1C7-63819E9D5313}" destId="{429925B9-4870-498C-B041-8646D4EB6E26}" srcOrd="0" destOrd="0" presId="urn:microsoft.com/office/officeart/2005/8/layout/hierarchy4"/>
    <dgm:cxn modelId="{AD3181E3-542E-4D66-91DE-4E95C04787B3}" srcId="{D72A7116-11F9-453E-B820-CF876FC690E5}" destId="{33489AF8-0323-4F4C-9490-974861375CBB}" srcOrd="4" destOrd="0" parTransId="{91273C10-9526-44EF-8E92-9E6C65DFAF6C}" sibTransId="{ABA6EFFF-B975-42FF-BD95-FA552349BDD3}"/>
    <dgm:cxn modelId="{D9EF3988-59EF-43A0-8E64-B0BB2B88D48C}" type="presOf" srcId="{BE36E64B-3D85-427C-9439-7FA148AD30ED}" destId="{7198854B-948C-45DE-8A18-759D70B5089D}" srcOrd="0" destOrd="0" presId="urn:microsoft.com/office/officeart/2005/8/layout/hierarchy4"/>
    <dgm:cxn modelId="{FB97FAD4-A20E-473E-98C5-1D2C784FD1EC}" type="presOf" srcId="{FD8B7EC7-0D49-45BB-82E3-8AFF00415236}" destId="{4FA412E9-1C4D-45AE-A2BF-8A99115EF8E7}" srcOrd="0" destOrd="0" presId="urn:microsoft.com/office/officeart/2005/8/layout/hierarchy4"/>
    <dgm:cxn modelId="{C0DB78DB-7310-4B39-B651-96B640FFA671}" srcId="{D72A7116-11F9-453E-B820-CF876FC690E5}" destId="{DBDCA2C1-3F32-4CB7-AA4C-6018391517D6}" srcOrd="7" destOrd="0" parTransId="{7DC80A8B-C674-4997-AD24-B1B6E7AF99AB}" sibTransId="{B6891323-AC65-458D-BA0F-6210D136EF2D}"/>
    <dgm:cxn modelId="{37B55D8F-E4E7-4991-866A-BED8BE0ACB28}" type="presOf" srcId="{8903DF2E-D50D-41DD-B8A6-09E404A3849E}" destId="{40445C2F-A2F7-4B9A-8998-3ED287742A5C}" srcOrd="0" destOrd="0" presId="urn:microsoft.com/office/officeart/2005/8/layout/hierarchy4"/>
    <dgm:cxn modelId="{0D5BC32B-8EFF-470D-9F9F-E57E98EEF3D2}" type="presParOf" srcId="{31F472D9-FC85-4936-96DE-26BC963CC805}" destId="{74E38574-6B0F-45A3-9229-4731D95BBB67}" srcOrd="0" destOrd="0" presId="urn:microsoft.com/office/officeart/2005/8/layout/hierarchy4"/>
    <dgm:cxn modelId="{61B9EA95-1421-4FB3-8E7B-F283A04A348E}" type="presParOf" srcId="{74E38574-6B0F-45A3-9229-4731D95BBB67}" destId="{429925B9-4870-498C-B041-8646D4EB6E26}" srcOrd="0" destOrd="0" presId="urn:microsoft.com/office/officeart/2005/8/layout/hierarchy4"/>
    <dgm:cxn modelId="{6FC10111-84A8-4451-8091-0A38738627DF}" type="presParOf" srcId="{74E38574-6B0F-45A3-9229-4731D95BBB67}" destId="{56700DA4-B326-45B7-A985-DC9F79B5111C}" srcOrd="1" destOrd="0" presId="urn:microsoft.com/office/officeart/2005/8/layout/hierarchy4"/>
    <dgm:cxn modelId="{645C1219-CCE0-49D3-A111-61EE173C4DEB}" type="presParOf" srcId="{74E38574-6B0F-45A3-9229-4731D95BBB67}" destId="{89735ECA-F064-476F-B517-B6B79CC1D7B3}" srcOrd="2" destOrd="0" presId="urn:microsoft.com/office/officeart/2005/8/layout/hierarchy4"/>
    <dgm:cxn modelId="{4718EB5F-6FB5-44CB-BA2D-0ADD82DA091D}" type="presParOf" srcId="{89735ECA-F064-476F-B517-B6B79CC1D7B3}" destId="{F7C7A67D-26FE-4220-AB72-54F6657E26B3}" srcOrd="0" destOrd="0" presId="urn:microsoft.com/office/officeart/2005/8/layout/hierarchy4"/>
    <dgm:cxn modelId="{74F66140-715D-4A84-847F-C61819C1FC2B}" type="presParOf" srcId="{F7C7A67D-26FE-4220-AB72-54F6657E26B3}" destId="{7B447E54-96C0-4C54-A60C-E57FFD49DC26}" srcOrd="0" destOrd="0" presId="urn:microsoft.com/office/officeart/2005/8/layout/hierarchy4"/>
    <dgm:cxn modelId="{6E999AD4-CA59-422F-92E7-1831792E9021}" type="presParOf" srcId="{F7C7A67D-26FE-4220-AB72-54F6657E26B3}" destId="{555A933B-8477-4FD0-8B59-2AD95C949D6F}" srcOrd="1" destOrd="0" presId="urn:microsoft.com/office/officeart/2005/8/layout/hierarchy4"/>
    <dgm:cxn modelId="{4B6DDCFB-EF5E-45D7-BCD6-C86FDFF6C2E9}" type="presParOf" srcId="{F7C7A67D-26FE-4220-AB72-54F6657E26B3}" destId="{0D22D9F0-FE92-4EAC-8CBD-414D30675B43}" srcOrd="2" destOrd="0" presId="urn:microsoft.com/office/officeart/2005/8/layout/hierarchy4"/>
    <dgm:cxn modelId="{BE47BE64-14ED-45E6-BEFD-C8C84D53F725}" type="presParOf" srcId="{0D22D9F0-FE92-4EAC-8CBD-414D30675B43}" destId="{C97158C7-3CE6-455C-AF47-FACCC00A9C57}" srcOrd="0" destOrd="0" presId="urn:microsoft.com/office/officeart/2005/8/layout/hierarchy4"/>
    <dgm:cxn modelId="{EF25E476-B97D-4ADB-9591-672DAD7B1FD9}" type="presParOf" srcId="{C97158C7-3CE6-455C-AF47-FACCC00A9C57}" destId="{4FA412E9-1C4D-45AE-A2BF-8A99115EF8E7}" srcOrd="0" destOrd="0" presId="urn:microsoft.com/office/officeart/2005/8/layout/hierarchy4"/>
    <dgm:cxn modelId="{575AF6C3-260E-47AB-93F0-03DB8F3C4E71}" type="presParOf" srcId="{C97158C7-3CE6-455C-AF47-FACCC00A9C57}" destId="{7F835BC0-5B53-42AB-9178-3AE1271709FF}" srcOrd="1" destOrd="0" presId="urn:microsoft.com/office/officeart/2005/8/layout/hierarchy4"/>
    <dgm:cxn modelId="{9130C9C8-DBE7-4D34-B86C-E09310983DBB}" type="presParOf" srcId="{0D22D9F0-FE92-4EAC-8CBD-414D30675B43}" destId="{472377B9-6AB1-4834-B528-599958097338}" srcOrd="1" destOrd="0" presId="urn:microsoft.com/office/officeart/2005/8/layout/hierarchy4"/>
    <dgm:cxn modelId="{82C3B672-E577-45F0-8871-0E1EB2CDE5FE}" type="presParOf" srcId="{0D22D9F0-FE92-4EAC-8CBD-414D30675B43}" destId="{4B3C142C-66EC-4A1D-AB13-41367CA87D04}" srcOrd="2" destOrd="0" presId="urn:microsoft.com/office/officeart/2005/8/layout/hierarchy4"/>
    <dgm:cxn modelId="{335144CC-A0F3-4570-8ADD-D5A5C2BC7481}" type="presParOf" srcId="{4B3C142C-66EC-4A1D-AB13-41367CA87D04}" destId="{4B0EFA91-41B9-4EEA-8A1B-0CFE004A6E8C}" srcOrd="0" destOrd="0" presId="urn:microsoft.com/office/officeart/2005/8/layout/hierarchy4"/>
    <dgm:cxn modelId="{BA1FAFBA-D92A-4464-8209-D2466153C91F}" type="presParOf" srcId="{4B3C142C-66EC-4A1D-AB13-41367CA87D04}" destId="{180DCDE9-5BF1-4404-83B1-749764131F06}" srcOrd="1" destOrd="0" presId="urn:microsoft.com/office/officeart/2005/8/layout/hierarchy4"/>
    <dgm:cxn modelId="{D8B60BED-1FFC-4ADB-AA06-13B3F20633B8}" type="presParOf" srcId="{0D22D9F0-FE92-4EAC-8CBD-414D30675B43}" destId="{FAFF2A01-2FD1-4BCD-8402-4C0EADFE90EE}" srcOrd="3" destOrd="0" presId="urn:microsoft.com/office/officeart/2005/8/layout/hierarchy4"/>
    <dgm:cxn modelId="{B870768B-2455-4F0C-A555-55808E31E745}" type="presParOf" srcId="{0D22D9F0-FE92-4EAC-8CBD-414D30675B43}" destId="{F0256478-1E26-494B-BAA7-82407409144F}" srcOrd="4" destOrd="0" presId="urn:microsoft.com/office/officeart/2005/8/layout/hierarchy4"/>
    <dgm:cxn modelId="{5FFBFA4D-5074-4DD1-968F-55CC8ADF4DEA}" type="presParOf" srcId="{F0256478-1E26-494B-BAA7-82407409144F}" destId="{80D70260-4680-4244-A9CA-E8D27469B267}" srcOrd="0" destOrd="0" presId="urn:microsoft.com/office/officeart/2005/8/layout/hierarchy4"/>
    <dgm:cxn modelId="{C6E3F8CF-9837-4863-BFEF-06062722599A}" type="presParOf" srcId="{F0256478-1E26-494B-BAA7-82407409144F}" destId="{63DCE8F4-F1FD-42A9-88EF-7D4157FF51D6}" srcOrd="1" destOrd="0" presId="urn:microsoft.com/office/officeart/2005/8/layout/hierarchy4"/>
    <dgm:cxn modelId="{F4744186-ABE4-4E5E-9020-9A107B5F539E}" type="presParOf" srcId="{0D22D9F0-FE92-4EAC-8CBD-414D30675B43}" destId="{CA30E7FB-4AEB-417D-AA00-22510780168F}" srcOrd="5" destOrd="0" presId="urn:microsoft.com/office/officeart/2005/8/layout/hierarchy4"/>
    <dgm:cxn modelId="{290AF4BA-4737-47A9-9837-3C1293E4A5C9}" type="presParOf" srcId="{0D22D9F0-FE92-4EAC-8CBD-414D30675B43}" destId="{FB0D26C2-A3BF-4A0B-8AF9-A5A0DBC8819E}" srcOrd="6" destOrd="0" presId="urn:microsoft.com/office/officeart/2005/8/layout/hierarchy4"/>
    <dgm:cxn modelId="{5519DE8E-EB5C-45C5-84B8-A2E3072BB0B9}" type="presParOf" srcId="{FB0D26C2-A3BF-4A0B-8AF9-A5A0DBC8819E}" destId="{40445C2F-A2F7-4B9A-8998-3ED287742A5C}" srcOrd="0" destOrd="0" presId="urn:microsoft.com/office/officeart/2005/8/layout/hierarchy4"/>
    <dgm:cxn modelId="{DE3CB9EF-DF5F-4E8B-A6FF-0304AFFB359A}" type="presParOf" srcId="{FB0D26C2-A3BF-4A0B-8AF9-A5A0DBC8819E}" destId="{E9E2A513-ACC1-4536-8E97-2EDE710D8A0F}" srcOrd="1" destOrd="0" presId="urn:microsoft.com/office/officeart/2005/8/layout/hierarchy4"/>
    <dgm:cxn modelId="{92E61D6A-DA90-42D0-A779-8B2B425648A6}" type="presParOf" srcId="{0D22D9F0-FE92-4EAC-8CBD-414D30675B43}" destId="{D81F09B9-FF1C-4952-AA41-BE326469C56A}" srcOrd="7" destOrd="0" presId="urn:microsoft.com/office/officeart/2005/8/layout/hierarchy4"/>
    <dgm:cxn modelId="{DFCB8CD8-59A6-49B0-855B-6416E86BC57B}" type="presParOf" srcId="{0D22D9F0-FE92-4EAC-8CBD-414D30675B43}" destId="{E498947C-4E18-4D7F-B505-19F421EFBFCF}" srcOrd="8" destOrd="0" presId="urn:microsoft.com/office/officeart/2005/8/layout/hierarchy4"/>
    <dgm:cxn modelId="{2F613995-806F-43A4-9CD0-C186726D4655}" type="presParOf" srcId="{E498947C-4E18-4D7F-B505-19F421EFBFCF}" destId="{EE93FEE2-932D-4667-BD25-F45BA9EDF7F3}" srcOrd="0" destOrd="0" presId="urn:microsoft.com/office/officeart/2005/8/layout/hierarchy4"/>
    <dgm:cxn modelId="{D75A19B2-7629-4529-BABC-74A807DEA795}" type="presParOf" srcId="{E498947C-4E18-4D7F-B505-19F421EFBFCF}" destId="{CFEE52D1-457F-40F2-B3D4-099C35C9B888}" srcOrd="1" destOrd="0" presId="urn:microsoft.com/office/officeart/2005/8/layout/hierarchy4"/>
    <dgm:cxn modelId="{C9BB3F2D-49FB-459E-92C7-79552A945E16}" type="presParOf" srcId="{0D22D9F0-FE92-4EAC-8CBD-414D30675B43}" destId="{99CC33CE-9D6B-43B4-B4B4-1CC291B3D2F4}" srcOrd="9" destOrd="0" presId="urn:microsoft.com/office/officeart/2005/8/layout/hierarchy4"/>
    <dgm:cxn modelId="{D0C62952-5CBA-4F01-BF8E-09F9F7C88A04}" type="presParOf" srcId="{0D22D9F0-FE92-4EAC-8CBD-414D30675B43}" destId="{0F4B6EBB-BDA6-4CEF-AAB8-A2EAB8D6FBFB}" srcOrd="10" destOrd="0" presId="urn:microsoft.com/office/officeart/2005/8/layout/hierarchy4"/>
    <dgm:cxn modelId="{59F98DB9-4092-43AA-8493-BB3FE7FDE0C2}" type="presParOf" srcId="{0F4B6EBB-BDA6-4CEF-AAB8-A2EAB8D6FBFB}" destId="{33980086-55F0-4425-8FD8-9C019DE350EE}" srcOrd="0" destOrd="0" presId="urn:microsoft.com/office/officeart/2005/8/layout/hierarchy4"/>
    <dgm:cxn modelId="{73FC3F8A-BE81-496F-9B3B-DC33C54E6391}" type="presParOf" srcId="{0F4B6EBB-BDA6-4CEF-AAB8-A2EAB8D6FBFB}" destId="{C901F794-1593-4877-AADF-6C5C6E21EFF9}" srcOrd="1" destOrd="0" presId="urn:microsoft.com/office/officeart/2005/8/layout/hierarchy4"/>
    <dgm:cxn modelId="{261E7675-C6F8-4A7B-893F-D2DAA607D1EB}" type="presParOf" srcId="{0D22D9F0-FE92-4EAC-8CBD-414D30675B43}" destId="{F5F60750-CFC2-4C17-B79A-3037DDA32D4B}" srcOrd="11" destOrd="0" presId="urn:microsoft.com/office/officeart/2005/8/layout/hierarchy4"/>
    <dgm:cxn modelId="{007194EC-9378-43DC-8AE6-FE09912C961D}" type="presParOf" srcId="{0D22D9F0-FE92-4EAC-8CBD-414D30675B43}" destId="{9F525328-7CD8-4D80-A39C-B0726A8126A0}" srcOrd="12" destOrd="0" presId="urn:microsoft.com/office/officeart/2005/8/layout/hierarchy4"/>
    <dgm:cxn modelId="{D364EDB9-EE6B-4FBC-8453-A99846EE5E26}" type="presParOf" srcId="{9F525328-7CD8-4D80-A39C-B0726A8126A0}" destId="{6A9B4BD0-24B6-47D9-83F3-F272AC8420A9}" srcOrd="0" destOrd="0" presId="urn:microsoft.com/office/officeart/2005/8/layout/hierarchy4"/>
    <dgm:cxn modelId="{8848CE61-374B-404C-8038-B341FB99A14C}" type="presParOf" srcId="{9F525328-7CD8-4D80-A39C-B0726A8126A0}" destId="{B831C1DA-3E2C-4B7D-9C09-4388B698AB81}" srcOrd="1" destOrd="0" presId="urn:microsoft.com/office/officeart/2005/8/layout/hierarchy4"/>
    <dgm:cxn modelId="{C3C6328A-ABB9-4C85-B331-D329498161C3}" type="presParOf" srcId="{0D22D9F0-FE92-4EAC-8CBD-414D30675B43}" destId="{B18007A0-8A4F-4CEE-837F-FA3703787944}" srcOrd="13" destOrd="0" presId="urn:microsoft.com/office/officeart/2005/8/layout/hierarchy4"/>
    <dgm:cxn modelId="{25950FE9-E60C-4F8A-AA45-62F19CE95859}" type="presParOf" srcId="{0D22D9F0-FE92-4EAC-8CBD-414D30675B43}" destId="{9CB9FFD3-4E8E-4EDB-B31F-94B992D13436}" srcOrd="14" destOrd="0" presId="urn:microsoft.com/office/officeart/2005/8/layout/hierarchy4"/>
    <dgm:cxn modelId="{7A662394-74DE-47D2-AD7B-5458ED525FBF}" type="presParOf" srcId="{9CB9FFD3-4E8E-4EDB-B31F-94B992D13436}" destId="{FD69DAA8-F177-4A30-9670-2DEBB11D154E}" srcOrd="0" destOrd="0" presId="urn:microsoft.com/office/officeart/2005/8/layout/hierarchy4"/>
    <dgm:cxn modelId="{22179571-92BB-46F5-A2C0-35A0ADCE664E}" type="presParOf" srcId="{9CB9FFD3-4E8E-4EDB-B31F-94B992D13436}" destId="{A34831B6-A8F3-401B-BEBD-99E43C250CC1}" srcOrd="1" destOrd="0" presId="urn:microsoft.com/office/officeart/2005/8/layout/hierarchy4"/>
    <dgm:cxn modelId="{DF21C3CB-8EA4-41C4-BE88-7883A09A6B8B}" type="presParOf" srcId="{0D22D9F0-FE92-4EAC-8CBD-414D30675B43}" destId="{9A3FE608-B8A8-4861-80C2-6E54FA5334CE}" srcOrd="15" destOrd="0" presId="urn:microsoft.com/office/officeart/2005/8/layout/hierarchy4"/>
    <dgm:cxn modelId="{9F258329-4360-4D32-921D-837FEE55093A}" type="presParOf" srcId="{0D22D9F0-FE92-4EAC-8CBD-414D30675B43}" destId="{2AFEA7CB-49D8-49B9-94A3-644EE47C6C1C}" srcOrd="16" destOrd="0" presId="urn:microsoft.com/office/officeart/2005/8/layout/hierarchy4"/>
    <dgm:cxn modelId="{724DC5E1-2337-468C-8302-66399CB55651}" type="presParOf" srcId="{2AFEA7CB-49D8-49B9-94A3-644EE47C6C1C}" destId="{7198854B-948C-45DE-8A18-759D70B5089D}" srcOrd="0" destOrd="0" presId="urn:microsoft.com/office/officeart/2005/8/layout/hierarchy4"/>
    <dgm:cxn modelId="{CB095DA5-8158-4B7D-B415-CF78830F2FA8}" type="presParOf" srcId="{2AFEA7CB-49D8-49B9-94A3-644EE47C6C1C}" destId="{951C4BCF-1DDD-4F5C-80F0-7DDDE84F3104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5307E5C-A2F1-4FD4-B28B-4B3D2AE36E4F}" type="doc">
      <dgm:prSet loTypeId="urn:microsoft.com/office/officeart/2005/8/layout/orgChart1" loCatId="hierarchy" qsTypeId="urn:microsoft.com/office/officeart/2005/8/quickstyle/simple5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4DFB906A-CD86-4322-8CD3-DB041C2C9159}">
      <dgm:prSet phldrT="[Текст]" custT="1"/>
      <dgm:spPr/>
      <dgm:t>
        <a:bodyPr anchor="ctr" anchorCtr="1"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Учет вложений в нефинансовые активы ведется на следующих счетах: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AF3B088-A07F-4495-A8EF-C9EE3DDD2505}" type="parTrans" cxnId="{5A936E07-D704-48F9-B0C0-231EFECDB18F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3B577AF-CA62-429E-88F1-56A7ABF7DFC7}" type="sibTrans" cxnId="{5A936E07-D704-48F9-B0C0-231EFECDB18F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B6A0D48-1093-4C4B-9FE6-A1C39D998D6B}">
      <dgm:prSet phldrT="[Текст]" custT="1"/>
      <dgm:spPr/>
      <dgm:t>
        <a:bodyPr anchor="ctr" anchorCtr="0"/>
        <a:lstStyle/>
        <a:p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010610000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"Вложения в недвижимое имущество"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1FE90D7-C528-461B-99FB-EFB1BF9845BF}" type="parTrans" cxnId="{19391C1E-10B8-42F8-9683-62D705A713C3}">
      <dgm:prSet/>
      <dgm:spPr/>
      <dgm:t>
        <a:bodyPr/>
        <a:lstStyle/>
        <a:p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2BC6AAD-28C8-4BBF-8EF0-9D7C6D5EB538}" type="sibTrans" cxnId="{19391C1E-10B8-42F8-9683-62D705A713C3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05F79A5-55EB-4303-9A95-934F8368C5D1}">
      <dgm:prSet phldrT="[Текст]" custT="1"/>
      <dgm:spPr/>
      <dgm:t>
        <a:bodyPr/>
        <a:lstStyle/>
        <a:p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010611000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"Вложения в основные средства - недвижимое имущество"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9D860C7-EC17-46A6-83B9-BBCEEB2C7BC5}" type="parTrans" cxnId="{CC40D30D-979E-4FB5-9320-9230B03CE3D1}">
      <dgm:prSet/>
      <dgm:spPr/>
      <dgm:t>
        <a:bodyPr/>
        <a:lstStyle/>
        <a:p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E797874-903E-44CB-BD2E-28611F485914}" type="sibTrans" cxnId="{CC40D30D-979E-4FB5-9320-9230B03CE3D1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45D5EF6-DBC2-41E3-9F05-58E6D96D891F}">
      <dgm:prSet phldrT="[Текст]" custT="1"/>
      <dgm:spPr/>
      <dgm:t>
        <a:bodyPr/>
        <a:lstStyle/>
        <a:p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010613000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"Вложения в непроизведенные активы - недвижимое имущество"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3D0BED3-D5AD-4731-83A9-A9EA9629AA27}" type="parTrans" cxnId="{E721BE92-FBDE-4181-99CC-9BEBB49E8C0C}">
      <dgm:prSet/>
      <dgm:spPr/>
      <dgm:t>
        <a:bodyPr/>
        <a:lstStyle/>
        <a:p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A367327-4EAE-4E61-9BE0-29A1C975C0DF}" type="sibTrans" cxnId="{E721BE92-FBDE-4181-99CC-9BEBB49E8C0C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997C205-5419-4AAA-99BB-6F988045F265}">
      <dgm:prSet phldrT="[Текст]" custT="1"/>
      <dgm:spPr/>
      <dgm:t>
        <a:bodyPr anchor="ctr" anchorCtr="0"/>
        <a:lstStyle/>
        <a:p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010630000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"Вложения в иное движимое имущество"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E5610E6-6868-42E1-943B-731098BC705C}" type="parTrans" cxnId="{5DE209A3-C551-4928-9E98-1EC32E2826E9}">
      <dgm:prSet/>
      <dgm:spPr/>
      <dgm:t>
        <a:bodyPr/>
        <a:lstStyle/>
        <a:p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14BADD6-397A-4EB4-8337-0F2D7B5DD1A9}" type="sibTrans" cxnId="{5DE209A3-C551-4928-9E98-1EC32E2826E9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2E5C3EA-2DB1-4972-88B4-AFA025D881E2}">
      <dgm:prSet phldrT="[Текст]" custT="1"/>
      <dgm:spPr/>
      <dgm:t>
        <a:bodyPr/>
        <a:lstStyle/>
        <a:p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010631000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"Вложения в основные средства - иное движимое имущество"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17FD228-DDD0-4FCC-832D-913672FE58A4}" type="parTrans" cxnId="{B4006F66-78A8-44D5-8664-8ECFE8D780CD}">
      <dgm:prSet/>
      <dgm:spPr/>
      <dgm:t>
        <a:bodyPr/>
        <a:lstStyle/>
        <a:p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2CDC6B2-522A-40F4-BE8D-24B95261C45D}" type="sibTrans" cxnId="{B4006F66-78A8-44D5-8664-8ECFE8D780CD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105ECB0-D779-4B4D-AFA3-2D915873FF8B}">
      <dgm:prSet phldrT="[Текст]" custT="1"/>
      <dgm:spPr/>
      <dgm:t>
        <a:bodyPr anchor="ctr" anchorCtr="0"/>
        <a:lstStyle/>
        <a:p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010690000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"Вложения в имущество концедента"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F355CF4-049B-474F-8BE2-BEE5ED88D41A}" type="parTrans" cxnId="{4FBAEB15-1B4D-4C1B-B3F2-17DC9375D4B3}">
      <dgm:prSet/>
      <dgm:spPr/>
      <dgm:t>
        <a:bodyPr/>
        <a:lstStyle/>
        <a:p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C6293E0-BD17-4917-A1EA-60F99D9C2E3A}" type="sibTrans" cxnId="{4FBAEB15-1B4D-4C1B-B3F2-17DC9375D4B3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C9B04EB-B64D-49F7-9880-B90FCADF7F99}">
      <dgm:prSet phldrT="[Текст]" custT="1"/>
      <dgm:spPr/>
      <dgm:t>
        <a:bodyPr/>
        <a:lstStyle/>
        <a:p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010632000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"Вложения в нематериальные активы - иное движимое имущество"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5BD24BA-D8F1-418C-B62D-CE822BCB99AA}" type="parTrans" cxnId="{1DCD47AD-DCCF-43EB-ADC0-5225F61FA336}">
      <dgm:prSet/>
      <dgm:spPr/>
      <dgm:t>
        <a:bodyPr/>
        <a:lstStyle/>
        <a:p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D3ABD56-4914-4A66-9FF3-2A1CA77E3720}" type="sibTrans" cxnId="{1DCD47AD-DCCF-43EB-ADC0-5225F61FA336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7B1A18E-B284-48C1-915C-56F622DBEF4B}">
      <dgm:prSet phldrT="[Текст]" custT="1"/>
      <dgm:spPr/>
      <dgm:t>
        <a:bodyPr anchor="ctr" anchorCtr="0"/>
        <a:lstStyle/>
        <a:p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010640000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"Вложения в объекты финансовой аренды"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F458416-59BF-441D-926F-A8E07A485453}" type="parTrans" cxnId="{0094EE26-4703-419E-9633-2DF12C019750}">
      <dgm:prSet/>
      <dgm:spPr/>
      <dgm:t>
        <a:bodyPr/>
        <a:lstStyle/>
        <a:p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BA9857D-83A8-4978-8C00-9F414BE12417}" type="sibTrans" cxnId="{0094EE26-4703-419E-9633-2DF12C019750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B24F201-A29B-42F6-A650-744074677599}">
      <dgm:prSet phldrT="[Текст]" custT="1"/>
      <dgm:spPr/>
      <dgm:t>
        <a:bodyPr/>
        <a:lstStyle/>
        <a:p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010641000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"Вложения в основные средства - объекты финансовой аренды"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85CB27F-6E2D-4E28-A519-46DD851FE60B}" type="parTrans" cxnId="{BC164556-873A-4628-8D38-DE85915BEEE5}">
      <dgm:prSet/>
      <dgm:spPr/>
      <dgm:t>
        <a:bodyPr/>
        <a:lstStyle/>
        <a:p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82BE26C-A2F4-4075-970F-58CAB696BC0D}" type="sibTrans" cxnId="{BC164556-873A-4628-8D38-DE85915BEEE5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F65FB3C-B8EE-4FBF-8C87-3C236DE5CB95}">
      <dgm:prSet custT="1"/>
      <dgm:spPr/>
      <dgm:t>
        <a:bodyPr/>
        <a:lstStyle/>
        <a:p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010633000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"Вложения в непроизведенные активы - иное движимое имущество"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233BBB3-B95C-40B2-B8EE-0BD82CBC4408}" type="parTrans" cxnId="{9501D68F-C802-4D2E-857B-D338C820766C}">
      <dgm:prSet/>
      <dgm:spPr/>
      <dgm:t>
        <a:bodyPr/>
        <a:lstStyle/>
        <a:p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035E2E1-7919-4261-976A-06685CC9B077}" type="sibTrans" cxnId="{9501D68F-C802-4D2E-857B-D338C820766C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C7D80E1-AFED-4F30-80DD-5AEC83A711FD}">
      <dgm:prSet custT="1"/>
      <dgm:spPr/>
      <dgm:t>
        <a:bodyPr/>
        <a:lstStyle/>
        <a:p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010634000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"Вложения в материальные запасы - иное движимое имущество"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04AD658-30D9-4F84-A844-560E77176EBC}" type="parTrans" cxnId="{368F6DFD-E091-4294-A1A0-0D215E820D3E}">
      <dgm:prSet/>
      <dgm:spPr/>
      <dgm:t>
        <a:bodyPr/>
        <a:lstStyle/>
        <a:p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B155B8E-F591-4001-9143-0B5B6EADBE0B}" type="sibTrans" cxnId="{368F6DFD-E091-4294-A1A0-0D215E820D3E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3E46E6F-FDF3-4B38-B867-C022027B251C}">
      <dgm:prSet phldrT="[Текст]" custT="1"/>
      <dgm:spPr/>
      <dgm:t>
        <a:bodyPr/>
        <a:lstStyle/>
        <a:p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010691000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"Вложения в основные средства в концессии"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503C0A2-3B97-4E09-B0E9-208DC759FBD1}" type="parTrans" cxnId="{C3BC5E86-58AB-4B15-8E7C-D68446E6FE79}">
      <dgm:prSet/>
      <dgm:spPr/>
      <dgm:t>
        <a:bodyPr/>
        <a:lstStyle/>
        <a:p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0CAED74-D568-4AA6-AE62-B09897CDC50D}" type="sibTrans" cxnId="{C3BC5E86-58AB-4B15-8E7C-D68446E6FE79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FBF8859-EDA9-44F4-A9CC-69C9762FDD8E}">
      <dgm:prSet custT="1"/>
      <dgm:spPr/>
      <dgm:t>
        <a:bodyPr/>
        <a:lstStyle/>
        <a:p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010693000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"Вложения в непроизведенные активы в концессии"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8D2A0D6-E036-4B46-8248-F2FE00FE9F82}" type="parTrans" cxnId="{33C6960E-3D21-40B1-8962-2E34E7D01335}">
      <dgm:prSet/>
      <dgm:spPr/>
      <dgm:t>
        <a:bodyPr/>
        <a:lstStyle/>
        <a:p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2DAF632-7310-4C97-8739-CA2555B66753}" type="sibTrans" cxnId="{33C6960E-3D21-40B1-8962-2E34E7D01335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8E8276B-64F4-4AE3-8B8D-281942391CC9}" type="pres">
      <dgm:prSet presAssocID="{B5307E5C-A2F1-4FD4-B28B-4B3D2AE36E4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821A059-96CE-4223-9360-0946DF29E95A}" type="pres">
      <dgm:prSet presAssocID="{4DFB906A-CD86-4322-8CD3-DB041C2C9159}" presName="hierRoot1" presStyleCnt="0">
        <dgm:presLayoutVars>
          <dgm:hierBranch val="init"/>
        </dgm:presLayoutVars>
      </dgm:prSet>
      <dgm:spPr/>
    </dgm:pt>
    <dgm:pt modelId="{33C79636-3AD6-4056-A93B-DE1EA0696A1D}" type="pres">
      <dgm:prSet presAssocID="{4DFB906A-CD86-4322-8CD3-DB041C2C9159}" presName="rootComposite1" presStyleCnt="0"/>
      <dgm:spPr/>
    </dgm:pt>
    <dgm:pt modelId="{C86EFBF0-F7CB-4F3A-8C42-102B9CDEBB87}" type="pres">
      <dgm:prSet presAssocID="{4DFB906A-CD86-4322-8CD3-DB041C2C9159}" presName="rootText1" presStyleLbl="node0" presStyleIdx="0" presStyleCnt="1" custScaleX="217364" custScaleY="11179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D86F4ED-0855-4562-999D-3F137204159F}" type="pres">
      <dgm:prSet presAssocID="{4DFB906A-CD86-4322-8CD3-DB041C2C9159}" presName="rootConnector1" presStyleLbl="node1" presStyleIdx="0" presStyleCnt="0"/>
      <dgm:spPr/>
      <dgm:t>
        <a:bodyPr/>
        <a:lstStyle/>
        <a:p>
          <a:endParaRPr lang="ru-RU"/>
        </a:p>
      </dgm:t>
    </dgm:pt>
    <dgm:pt modelId="{2AD3F23B-1C65-45B9-9248-AB338B373378}" type="pres">
      <dgm:prSet presAssocID="{4DFB906A-CD86-4322-8CD3-DB041C2C9159}" presName="hierChild2" presStyleCnt="0"/>
      <dgm:spPr/>
    </dgm:pt>
    <dgm:pt modelId="{9FB08430-C42A-47CF-91EB-16FFB446FD13}" type="pres">
      <dgm:prSet presAssocID="{E1FE90D7-C528-461B-99FB-EFB1BF9845BF}" presName="Name37" presStyleLbl="parChTrans1D2" presStyleIdx="0" presStyleCnt="4"/>
      <dgm:spPr/>
      <dgm:t>
        <a:bodyPr/>
        <a:lstStyle/>
        <a:p>
          <a:endParaRPr lang="ru-RU"/>
        </a:p>
      </dgm:t>
    </dgm:pt>
    <dgm:pt modelId="{1F77C5E2-ECC1-4348-AEEF-C8F179343E22}" type="pres">
      <dgm:prSet presAssocID="{AB6A0D48-1093-4C4B-9FE6-A1C39D998D6B}" presName="hierRoot2" presStyleCnt="0">
        <dgm:presLayoutVars>
          <dgm:hierBranch val="init"/>
        </dgm:presLayoutVars>
      </dgm:prSet>
      <dgm:spPr/>
    </dgm:pt>
    <dgm:pt modelId="{37991022-0905-4A7A-8973-E3A04278FA28}" type="pres">
      <dgm:prSet presAssocID="{AB6A0D48-1093-4C4B-9FE6-A1C39D998D6B}" presName="rootComposite" presStyleCnt="0"/>
      <dgm:spPr/>
    </dgm:pt>
    <dgm:pt modelId="{C36E0377-B333-4FAE-8A3B-84BD79598160}" type="pres">
      <dgm:prSet presAssocID="{AB6A0D48-1093-4C4B-9FE6-A1C39D998D6B}" presName="rootText" presStyleLbl="node2" presStyleIdx="0" presStyleCnt="4" custScaleX="16526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9CD803A-2C77-4041-B3DE-E25F41316EBA}" type="pres">
      <dgm:prSet presAssocID="{AB6A0D48-1093-4C4B-9FE6-A1C39D998D6B}" presName="rootConnector" presStyleLbl="node2" presStyleIdx="0" presStyleCnt="4"/>
      <dgm:spPr/>
      <dgm:t>
        <a:bodyPr/>
        <a:lstStyle/>
        <a:p>
          <a:endParaRPr lang="ru-RU"/>
        </a:p>
      </dgm:t>
    </dgm:pt>
    <dgm:pt modelId="{36A6FC7F-5CEA-461D-8699-A491A1709DF8}" type="pres">
      <dgm:prSet presAssocID="{AB6A0D48-1093-4C4B-9FE6-A1C39D998D6B}" presName="hierChild4" presStyleCnt="0"/>
      <dgm:spPr/>
    </dgm:pt>
    <dgm:pt modelId="{F9CE1454-710A-4482-945D-AE741BF0BF24}" type="pres">
      <dgm:prSet presAssocID="{79D860C7-EC17-46A6-83B9-BBCEEB2C7BC5}" presName="Name37" presStyleLbl="parChTrans1D3" presStyleIdx="0" presStyleCnt="9"/>
      <dgm:spPr/>
      <dgm:t>
        <a:bodyPr/>
        <a:lstStyle/>
        <a:p>
          <a:endParaRPr lang="ru-RU"/>
        </a:p>
      </dgm:t>
    </dgm:pt>
    <dgm:pt modelId="{E5C5D9C2-44D3-490F-9EB8-4FCC339471E2}" type="pres">
      <dgm:prSet presAssocID="{805F79A5-55EB-4303-9A95-934F8368C5D1}" presName="hierRoot2" presStyleCnt="0">
        <dgm:presLayoutVars>
          <dgm:hierBranch val="init"/>
        </dgm:presLayoutVars>
      </dgm:prSet>
      <dgm:spPr/>
    </dgm:pt>
    <dgm:pt modelId="{82042E0C-22D8-41D6-8469-06DD5F9BED72}" type="pres">
      <dgm:prSet presAssocID="{805F79A5-55EB-4303-9A95-934F8368C5D1}" presName="rootComposite" presStyleCnt="0"/>
      <dgm:spPr/>
    </dgm:pt>
    <dgm:pt modelId="{45835EC5-FB4B-4460-8582-954D827533F0}" type="pres">
      <dgm:prSet presAssocID="{805F79A5-55EB-4303-9A95-934F8368C5D1}" presName="rootText" presStyleLbl="node3" presStyleIdx="0" presStyleCnt="9" custScaleX="140965" custScaleY="1114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55F1FCE-01E6-4249-8966-922A660C5C94}" type="pres">
      <dgm:prSet presAssocID="{805F79A5-55EB-4303-9A95-934F8368C5D1}" presName="rootConnector" presStyleLbl="node3" presStyleIdx="0" presStyleCnt="9"/>
      <dgm:spPr/>
      <dgm:t>
        <a:bodyPr/>
        <a:lstStyle/>
        <a:p>
          <a:endParaRPr lang="ru-RU"/>
        </a:p>
      </dgm:t>
    </dgm:pt>
    <dgm:pt modelId="{717FE41A-461A-4E1B-AF00-90A376ADF28A}" type="pres">
      <dgm:prSet presAssocID="{805F79A5-55EB-4303-9A95-934F8368C5D1}" presName="hierChild4" presStyleCnt="0"/>
      <dgm:spPr/>
    </dgm:pt>
    <dgm:pt modelId="{5030BEDB-8D75-4190-B83B-2B751C821117}" type="pres">
      <dgm:prSet presAssocID="{805F79A5-55EB-4303-9A95-934F8368C5D1}" presName="hierChild5" presStyleCnt="0"/>
      <dgm:spPr/>
    </dgm:pt>
    <dgm:pt modelId="{3E5A060F-2116-46A6-813D-589791C2BF58}" type="pres">
      <dgm:prSet presAssocID="{E3D0BED3-D5AD-4731-83A9-A9EA9629AA27}" presName="Name37" presStyleLbl="parChTrans1D3" presStyleIdx="1" presStyleCnt="9"/>
      <dgm:spPr/>
      <dgm:t>
        <a:bodyPr/>
        <a:lstStyle/>
        <a:p>
          <a:endParaRPr lang="ru-RU"/>
        </a:p>
      </dgm:t>
    </dgm:pt>
    <dgm:pt modelId="{AC8AB199-8542-4DB4-B546-10DD3E11C791}" type="pres">
      <dgm:prSet presAssocID="{345D5EF6-DBC2-41E3-9F05-58E6D96D891F}" presName="hierRoot2" presStyleCnt="0">
        <dgm:presLayoutVars>
          <dgm:hierBranch val="init"/>
        </dgm:presLayoutVars>
      </dgm:prSet>
      <dgm:spPr/>
    </dgm:pt>
    <dgm:pt modelId="{0E83EC72-9F69-4C86-9DEF-577B7EAACBC0}" type="pres">
      <dgm:prSet presAssocID="{345D5EF6-DBC2-41E3-9F05-58E6D96D891F}" presName="rootComposite" presStyleCnt="0"/>
      <dgm:spPr/>
    </dgm:pt>
    <dgm:pt modelId="{68530F7F-56D7-41D2-B1B7-D000706A72D3}" type="pres">
      <dgm:prSet presAssocID="{345D5EF6-DBC2-41E3-9F05-58E6D96D891F}" presName="rootText" presStyleLbl="node3" presStyleIdx="1" presStyleCnt="9" custScaleX="140965" custScaleY="1114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00646C6-BBC0-454D-AED1-FD2191B6D300}" type="pres">
      <dgm:prSet presAssocID="{345D5EF6-DBC2-41E3-9F05-58E6D96D891F}" presName="rootConnector" presStyleLbl="node3" presStyleIdx="1" presStyleCnt="9"/>
      <dgm:spPr/>
      <dgm:t>
        <a:bodyPr/>
        <a:lstStyle/>
        <a:p>
          <a:endParaRPr lang="ru-RU"/>
        </a:p>
      </dgm:t>
    </dgm:pt>
    <dgm:pt modelId="{5242DE4A-F8A9-4DD6-A887-551A272C9C8A}" type="pres">
      <dgm:prSet presAssocID="{345D5EF6-DBC2-41E3-9F05-58E6D96D891F}" presName="hierChild4" presStyleCnt="0"/>
      <dgm:spPr/>
    </dgm:pt>
    <dgm:pt modelId="{FA146693-1455-4F11-AC29-4FAA4EE4DCCC}" type="pres">
      <dgm:prSet presAssocID="{345D5EF6-DBC2-41E3-9F05-58E6D96D891F}" presName="hierChild5" presStyleCnt="0"/>
      <dgm:spPr/>
    </dgm:pt>
    <dgm:pt modelId="{446372BC-F831-4F85-9B25-CBABDB5F2820}" type="pres">
      <dgm:prSet presAssocID="{AB6A0D48-1093-4C4B-9FE6-A1C39D998D6B}" presName="hierChild5" presStyleCnt="0"/>
      <dgm:spPr/>
    </dgm:pt>
    <dgm:pt modelId="{44495C7E-30D8-4707-AA46-9F89D69F346B}" type="pres">
      <dgm:prSet presAssocID="{BE5610E6-6868-42E1-943B-731098BC705C}" presName="Name37" presStyleLbl="parChTrans1D2" presStyleIdx="1" presStyleCnt="4"/>
      <dgm:spPr/>
      <dgm:t>
        <a:bodyPr/>
        <a:lstStyle/>
        <a:p>
          <a:endParaRPr lang="ru-RU"/>
        </a:p>
      </dgm:t>
    </dgm:pt>
    <dgm:pt modelId="{81F96E38-A6A7-4883-AC3A-9071E8479844}" type="pres">
      <dgm:prSet presAssocID="{9997C205-5419-4AAA-99BB-6F988045F265}" presName="hierRoot2" presStyleCnt="0">
        <dgm:presLayoutVars>
          <dgm:hierBranch val="init"/>
        </dgm:presLayoutVars>
      </dgm:prSet>
      <dgm:spPr/>
    </dgm:pt>
    <dgm:pt modelId="{BB26E073-B427-44D2-8BB4-4D23A4EC21DA}" type="pres">
      <dgm:prSet presAssocID="{9997C205-5419-4AAA-99BB-6F988045F265}" presName="rootComposite" presStyleCnt="0"/>
      <dgm:spPr/>
    </dgm:pt>
    <dgm:pt modelId="{E46A25FA-96EA-4D6B-8368-1FF1E14684C3}" type="pres">
      <dgm:prSet presAssocID="{9997C205-5419-4AAA-99BB-6F988045F265}" presName="rootText" presStyleLbl="node2" presStyleIdx="1" presStyleCnt="4" custScaleX="16526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D429B46-935B-45F7-AFBF-2642A1260EBA}" type="pres">
      <dgm:prSet presAssocID="{9997C205-5419-4AAA-99BB-6F988045F265}" presName="rootConnector" presStyleLbl="node2" presStyleIdx="1" presStyleCnt="4"/>
      <dgm:spPr/>
      <dgm:t>
        <a:bodyPr/>
        <a:lstStyle/>
        <a:p>
          <a:endParaRPr lang="ru-RU"/>
        </a:p>
      </dgm:t>
    </dgm:pt>
    <dgm:pt modelId="{415FEC74-3DDB-4E7F-81F6-9A56E51B5EA4}" type="pres">
      <dgm:prSet presAssocID="{9997C205-5419-4AAA-99BB-6F988045F265}" presName="hierChild4" presStyleCnt="0"/>
      <dgm:spPr/>
    </dgm:pt>
    <dgm:pt modelId="{93DE5A33-1F38-46B2-980D-8553727A973F}" type="pres">
      <dgm:prSet presAssocID="{B17FD228-DDD0-4FCC-832D-913672FE58A4}" presName="Name37" presStyleLbl="parChTrans1D3" presStyleIdx="2" presStyleCnt="9"/>
      <dgm:spPr/>
      <dgm:t>
        <a:bodyPr/>
        <a:lstStyle/>
        <a:p>
          <a:endParaRPr lang="ru-RU"/>
        </a:p>
      </dgm:t>
    </dgm:pt>
    <dgm:pt modelId="{D2097CEC-F44B-4F10-BC29-3B723CC3C09A}" type="pres">
      <dgm:prSet presAssocID="{F2E5C3EA-2DB1-4972-88B4-AFA025D881E2}" presName="hierRoot2" presStyleCnt="0">
        <dgm:presLayoutVars>
          <dgm:hierBranch val="init"/>
        </dgm:presLayoutVars>
      </dgm:prSet>
      <dgm:spPr/>
    </dgm:pt>
    <dgm:pt modelId="{BC6A8DD8-9DBA-4108-9CBD-DE172B5725F6}" type="pres">
      <dgm:prSet presAssocID="{F2E5C3EA-2DB1-4972-88B4-AFA025D881E2}" presName="rootComposite" presStyleCnt="0"/>
      <dgm:spPr/>
    </dgm:pt>
    <dgm:pt modelId="{BF898109-6328-49DB-BDD1-838BDEECB9CC}" type="pres">
      <dgm:prSet presAssocID="{F2E5C3EA-2DB1-4972-88B4-AFA025D881E2}" presName="rootText" presStyleLbl="node3" presStyleIdx="2" presStyleCnt="9" custScaleX="140965" custScaleY="1114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6EBBAFB-5703-4859-A171-0DBE30DDCB14}" type="pres">
      <dgm:prSet presAssocID="{F2E5C3EA-2DB1-4972-88B4-AFA025D881E2}" presName="rootConnector" presStyleLbl="node3" presStyleIdx="2" presStyleCnt="9"/>
      <dgm:spPr/>
      <dgm:t>
        <a:bodyPr/>
        <a:lstStyle/>
        <a:p>
          <a:endParaRPr lang="ru-RU"/>
        </a:p>
      </dgm:t>
    </dgm:pt>
    <dgm:pt modelId="{BB4E65E8-3529-4E05-AC58-4ECF7E12768B}" type="pres">
      <dgm:prSet presAssocID="{F2E5C3EA-2DB1-4972-88B4-AFA025D881E2}" presName="hierChild4" presStyleCnt="0"/>
      <dgm:spPr/>
    </dgm:pt>
    <dgm:pt modelId="{0CF53066-DFF2-4E82-B2F5-3AB0422694FF}" type="pres">
      <dgm:prSet presAssocID="{F2E5C3EA-2DB1-4972-88B4-AFA025D881E2}" presName="hierChild5" presStyleCnt="0"/>
      <dgm:spPr/>
    </dgm:pt>
    <dgm:pt modelId="{4BADB75E-36F3-4416-888F-562243DBF82D}" type="pres">
      <dgm:prSet presAssocID="{35BD24BA-D8F1-418C-B62D-CE822BCB99AA}" presName="Name37" presStyleLbl="parChTrans1D3" presStyleIdx="3" presStyleCnt="9"/>
      <dgm:spPr/>
      <dgm:t>
        <a:bodyPr/>
        <a:lstStyle/>
        <a:p>
          <a:endParaRPr lang="ru-RU"/>
        </a:p>
      </dgm:t>
    </dgm:pt>
    <dgm:pt modelId="{6F743EC4-BCA3-4482-9D0B-24BB3822FCD2}" type="pres">
      <dgm:prSet presAssocID="{4C9B04EB-B64D-49F7-9880-B90FCADF7F99}" presName="hierRoot2" presStyleCnt="0">
        <dgm:presLayoutVars>
          <dgm:hierBranch val="init"/>
        </dgm:presLayoutVars>
      </dgm:prSet>
      <dgm:spPr/>
    </dgm:pt>
    <dgm:pt modelId="{06FDB820-8A59-4800-A3C9-90E8BCDB2149}" type="pres">
      <dgm:prSet presAssocID="{4C9B04EB-B64D-49F7-9880-B90FCADF7F99}" presName="rootComposite" presStyleCnt="0"/>
      <dgm:spPr/>
    </dgm:pt>
    <dgm:pt modelId="{978022E7-7692-4FF7-8BF8-448F07C8F5F4}" type="pres">
      <dgm:prSet presAssocID="{4C9B04EB-B64D-49F7-9880-B90FCADF7F99}" presName="rootText" presStyleLbl="node3" presStyleIdx="3" presStyleCnt="9" custScaleX="140965" custScaleY="1114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88CD0FE-FC48-4527-AC35-9F6BBA0F5848}" type="pres">
      <dgm:prSet presAssocID="{4C9B04EB-B64D-49F7-9880-B90FCADF7F99}" presName="rootConnector" presStyleLbl="node3" presStyleIdx="3" presStyleCnt="9"/>
      <dgm:spPr/>
      <dgm:t>
        <a:bodyPr/>
        <a:lstStyle/>
        <a:p>
          <a:endParaRPr lang="ru-RU"/>
        </a:p>
      </dgm:t>
    </dgm:pt>
    <dgm:pt modelId="{B91E64AF-C655-4367-A6F1-261871DEAD87}" type="pres">
      <dgm:prSet presAssocID="{4C9B04EB-B64D-49F7-9880-B90FCADF7F99}" presName="hierChild4" presStyleCnt="0"/>
      <dgm:spPr/>
    </dgm:pt>
    <dgm:pt modelId="{19B74F8C-B9E9-478D-B028-D414E7540E6F}" type="pres">
      <dgm:prSet presAssocID="{4C9B04EB-B64D-49F7-9880-B90FCADF7F99}" presName="hierChild5" presStyleCnt="0"/>
      <dgm:spPr/>
    </dgm:pt>
    <dgm:pt modelId="{A40803D7-4F06-45F9-B300-418861BA0A44}" type="pres">
      <dgm:prSet presAssocID="{B233BBB3-B95C-40B2-B8EE-0BD82CBC4408}" presName="Name37" presStyleLbl="parChTrans1D3" presStyleIdx="4" presStyleCnt="9"/>
      <dgm:spPr/>
      <dgm:t>
        <a:bodyPr/>
        <a:lstStyle/>
        <a:p>
          <a:endParaRPr lang="ru-RU"/>
        </a:p>
      </dgm:t>
    </dgm:pt>
    <dgm:pt modelId="{C33A1FBD-6AAD-4FAA-92B6-AEC00A3DE9AB}" type="pres">
      <dgm:prSet presAssocID="{CF65FB3C-B8EE-4FBF-8C87-3C236DE5CB95}" presName="hierRoot2" presStyleCnt="0">
        <dgm:presLayoutVars>
          <dgm:hierBranch val="init"/>
        </dgm:presLayoutVars>
      </dgm:prSet>
      <dgm:spPr/>
    </dgm:pt>
    <dgm:pt modelId="{42484E92-E85A-42D5-B9DE-B0FEDC5DE96D}" type="pres">
      <dgm:prSet presAssocID="{CF65FB3C-B8EE-4FBF-8C87-3C236DE5CB95}" presName="rootComposite" presStyleCnt="0"/>
      <dgm:spPr/>
    </dgm:pt>
    <dgm:pt modelId="{EC11E536-FA69-4CC3-A08B-922ADFEE2242}" type="pres">
      <dgm:prSet presAssocID="{CF65FB3C-B8EE-4FBF-8C87-3C236DE5CB95}" presName="rootText" presStyleLbl="node3" presStyleIdx="4" presStyleCnt="9" custScaleX="140965" custScaleY="1114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E63AB0E-3F41-4B64-9C25-A17883F337F3}" type="pres">
      <dgm:prSet presAssocID="{CF65FB3C-B8EE-4FBF-8C87-3C236DE5CB95}" presName="rootConnector" presStyleLbl="node3" presStyleIdx="4" presStyleCnt="9"/>
      <dgm:spPr/>
      <dgm:t>
        <a:bodyPr/>
        <a:lstStyle/>
        <a:p>
          <a:endParaRPr lang="ru-RU"/>
        </a:p>
      </dgm:t>
    </dgm:pt>
    <dgm:pt modelId="{C2065A39-E510-48CD-936D-5255D15BC1D6}" type="pres">
      <dgm:prSet presAssocID="{CF65FB3C-B8EE-4FBF-8C87-3C236DE5CB95}" presName="hierChild4" presStyleCnt="0"/>
      <dgm:spPr/>
    </dgm:pt>
    <dgm:pt modelId="{3C58E4EC-EAB5-450F-B8AB-2B376A3CEDC4}" type="pres">
      <dgm:prSet presAssocID="{CF65FB3C-B8EE-4FBF-8C87-3C236DE5CB95}" presName="hierChild5" presStyleCnt="0"/>
      <dgm:spPr/>
    </dgm:pt>
    <dgm:pt modelId="{FAE55A59-EDA5-442F-9DFA-1AEED75224E0}" type="pres">
      <dgm:prSet presAssocID="{904AD658-30D9-4F84-A844-560E77176EBC}" presName="Name37" presStyleLbl="parChTrans1D3" presStyleIdx="5" presStyleCnt="9"/>
      <dgm:spPr/>
      <dgm:t>
        <a:bodyPr/>
        <a:lstStyle/>
        <a:p>
          <a:endParaRPr lang="ru-RU"/>
        </a:p>
      </dgm:t>
    </dgm:pt>
    <dgm:pt modelId="{1C66A21A-490E-4A8C-A445-8E93BEABB6F9}" type="pres">
      <dgm:prSet presAssocID="{6C7D80E1-AFED-4F30-80DD-5AEC83A711FD}" presName="hierRoot2" presStyleCnt="0">
        <dgm:presLayoutVars>
          <dgm:hierBranch val="init"/>
        </dgm:presLayoutVars>
      </dgm:prSet>
      <dgm:spPr/>
    </dgm:pt>
    <dgm:pt modelId="{A210C98D-0E03-4479-9F3A-C18FE2F9EA48}" type="pres">
      <dgm:prSet presAssocID="{6C7D80E1-AFED-4F30-80DD-5AEC83A711FD}" presName="rootComposite" presStyleCnt="0"/>
      <dgm:spPr/>
    </dgm:pt>
    <dgm:pt modelId="{3BEEF4AE-35D6-47F5-980F-1DE42DEB940E}" type="pres">
      <dgm:prSet presAssocID="{6C7D80E1-AFED-4F30-80DD-5AEC83A711FD}" presName="rootText" presStyleLbl="node3" presStyleIdx="5" presStyleCnt="9" custScaleX="140965" custScaleY="1114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AC0C4BA-ADFC-4AB3-9713-5E78D6291270}" type="pres">
      <dgm:prSet presAssocID="{6C7D80E1-AFED-4F30-80DD-5AEC83A711FD}" presName="rootConnector" presStyleLbl="node3" presStyleIdx="5" presStyleCnt="9"/>
      <dgm:spPr/>
      <dgm:t>
        <a:bodyPr/>
        <a:lstStyle/>
        <a:p>
          <a:endParaRPr lang="ru-RU"/>
        </a:p>
      </dgm:t>
    </dgm:pt>
    <dgm:pt modelId="{B636B0FF-9022-494C-A569-7A07FB443CE6}" type="pres">
      <dgm:prSet presAssocID="{6C7D80E1-AFED-4F30-80DD-5AEC83A711FD}" presName="hierChild4" presStyleCnt="0"/>
      <dgm:spPr/>
    </dgm:pt>
    <dgm:pt modelId="{2F491F0A-B044-496C-90B0-E81D3F1FBA82}" type="pres">
      <dgm:prSet presAssocID="{6C7D80E1-AFED-4F30-80DD-5AEC83A711FD}" presName="hierChild5" presStyleCnt="0"/>
      <dgm:spPr/>
    </dgm:pt>
    <dgm:pt modelId="{B29D372C-3225-47B1-8DA8-3167D554963A}" type="pres">
      <dgm:prSet presAssocID="{9997C205-5419-4AAA-99BB-6F988045F265}" presName="hierChild5" presStyleCnt="0"/>
      <dgm:spPr/>
    </dgm:pt>
    <dgm:pt modelId="{70808F98-FA23-405B-BEFA-7BB4F018BBB2}" type="pres">
      <dgm:prSet presAssocID="{0F458416-59BF-441D-926F-A8E07A485453}" presName="Name37" presStyleLbl="parChTrans1D2" presStyleIdx="2" presStyleCnt="4"/>
      <dgm:spPr/>
      <dgm:t>
        <a:bodyPr/>
        <a:lstStyle/>
        <a:p>
          <a:endParaRPr lang="ru-RU"/>
        </a:p>
      </dgm:t>
    </dgm:pt>
    <dgm:pt modelId="{F8929CA7-0745-425B-B5FD-AFB4EBCB6CCD}" type="pres">
      <dgm:prSet presAssocID="{47B1A18E-B284-48C1-915C-56F622DBEF4B}" presName="hierRoot2" presStyleCnt="0">
        <dgm:presLayoutVars>
          <dgm:hierBranch val="init"/>
        </dgm:presLayoutVars>
      </dgm:prSet>
      <dgm:spPr/>
    </dgm:pt>
    <dgm:pt modelId="{2338DD86-60AB-4C3F-A8AD-5D2D65200DF0}" type="pres">
      <dgm:prSet presAssocID="{47B1A18E-B284-48C1-915C-56F622DBEF4B}" presName="rootComposite" presStyleCnt="0"/>
      <dgm:spPr/>
    </dgm:pt>
    <dgm:pt modelId="{3482B2A7-7763-4EB6-AC05-069F8A8CBCD1}" type="pres">
      <dgm:prSet presAssocID="{47B1A18E-B284-48C1-915C-56F622DBEF4B}" presName="rootText" presStyleLbl="node2" presStyleIdx="2" presStyleCnt="4" custScaleX="16526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6FF7A72-F2C8-4933-B364-DDA26432BB6E}" type="pres">
      <dgm:prSet presAssocID="{47B1A18E-B284-48C1-915C-56F622DBEF4B}" presName="rootConnector" presStyleLbl="node2" presStyleIdx="2" presStyleCnt="4"/>
      <dgm:spPr/>
      <dgm:t>
        <a:bodyPr/>
        <a:lstStyle/>
        <a:p>
          <a:endParaRPr lang="ru-RU"/>
        </a:p>
      </dgm:t>
    </dgm:pt>
    <dgm:pt modelId="{4962B73F-02AD-4061-BB54-856A32B54D2F}" type="pres">
      <dgm:prSet presAssocID="{47B1A18E-B284-48C1-915C-56F622DBEF4B}" presName="hierChild4" presStyleCnt="0"/>
      <dgm:spPr/>
    </dgm:pt>
    <dgm:pt modelId="{2696DAF2-8352-4911-B5E7-08A1882448B4}" type="pres">
      <dgm:prSet presAssocID="{885CB27F-6E2D-4E28-A519-46DD851FE60B}" presName="Name37" presStyleLbl="parChTrans1D3" presStyleIdx="6" presStyleCnt="9"/>
      <dgm:spPr/>
      <dgm:t>
        <a:bodyPr/>
        <a:lstStyle/>
        <a:p>
          <a:endParaRPr lang="ru-RU"/>
        </a:p>
      </dgm:t>
    </dgm:pt>
    <dgm:pt modelId="{BB58BFAB-9898-4BA7-93B9-02E6453F9083}" type="pres">
      <dgm:prSet presAssocID="{BB24F201-A29B-42F6-A650-744074677599}" presName="hierRoot2" presStyleCnt="0">
        <dgm:presLayoutVars>
          <dgm:hierBranch val="init"/>
        </dgm:presLayoutVars>
      </dgm:prSet>
      <dgm:spPr/>
    </dgm:pt>
    <dgm:pt modelId="{6D0C2649-E643-46FA-9103-F22F752F1690}" type="pres">
      <dgm:prSet presAssocID="{BB24F201-A29B-42F6-A650-744074677599}" presName="rootComposite" presStyleCnt="0"/>
      <dgm:spPr/>
    </dgm:pt>
    <dgm:pt modelId="{BCCEF6B4-25A9-4AED-9290-BB89A6DF07A4}" type="pres">
      <dgm:prSet presAssocID="{BB24F201-A29B-42F6-A650-744074677599}" presName="rootText" presStyleLbl="node3" presStyleIdx="6" presStyleCnt="9" custScaleX="140965" custScaleY="1114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4D601C3-8B77-4EAE-9923-80320642B579}" type="pres">
      <dgm:prSet presAssocID="{BB24F201-A29B-42F6-A650-744074677599}" presName="rootConnector" presStyleLbl="node3" presStyleIdx="6" presStyleCnt="9"/>
      <dgm:spPr/>
      <dgm:t>
        <a:bodyPr/>
        <a:lstStyle/>
        <a:p>
          <a:endParaRPr lang="ru-RU"/>
        </a:p>
      </dgm:t>
    </dgm:pt>
    <dgm:pt modelId="{1FEDD3AC-276A-4386-A5F4-DBC0475BF16B}" type="pres">
      <dgm:prSet presAssocID="{BB24F201-A29B-42F6-A650-744074677599}" presName="hierChild4" presStyleCnt="0"/>
      <dgm:spPr/>
    </dgm:pt>
    <dgm:pt modelId="{225525EC-23E7-4185-8CD4-3E9D4D70DE00}" type="pres">
      <dgm:prSet presAssocID="{BB24F201-A29B-42F6-A650-744074677599}" presName="hierChild5" presStyleCnt="0"/>
      <dgm:spPr/>
    </dgm:pt>
    <dgm:pt modelId="{98C20E22-4FDA-439F-9D46-1467ABF25FB5}" type="pres">
      <dgm:prSet presAssocID="{47B1A18E-B284-48C1-915C-56F622DBEF4B}" presName="hierChild5" presStyleCnt="0"/>
      <dgm:spPr/>
    </dgm:pt>
    <dgm:pt modelId="{1E698F15-BD0D-4B19-BFF4-13EC1B611CD3}" type="pres">
      <dgm:prSet presAssocID="{BF355CF4-049B-474F-8BE2-BEE5ED88D41A}" presName="Name37" presStyleLbl="parChTrans1D2" presStyleIdx="3" presStyleCnt="4"/>
      <dgm:spPr/>
      <dgm:t>
        <a:bodyPr/>
        <a:lstStyle/>
        <a:p>
          <a:endParaRPr lang="ru-RU"/>
        </a:p>
      </dgm:t>
    </dgm:pt>
    <dgm:pt modelId="{C5E94CCC-2E16-4E4C-BFC5-B0C5E3AB5233}" type="pres">
      <dgm:prSet presAssocID="{0105ECB0-D779-4B4D-AFA3-2D915873FF8B}" presName="hierRoot2" presStyleCnt="0">
        <dgm:presLayoutVars>
          <dgm:hierBranch val="init"/>
        </dgm:presLayoutVars>
      </dgm:prSet>
      <dgm:spPr/>
    </dgm:pt>
    <dgm:pt modelId="{93ED7F81-2902-4C12-ACC2-12050502BA19}" type="pres">
      <dgm:prSet presAssocID="{0105ECB0-D779-4B4D-AFA3-2D915873FF8B}" presName="rootComposite" presStyleCnt="0"/>
      <dgm:spPr/>
    </dgm:pt>
    <dgm:pt modelId="{C032891D-91FA-4BF9-A1E6-86A1B9AA674D}" type="pres">
      <dgm:prSet presAssocID="{0105ECB0-D779-4B4D-AFA3-2D915873FF8B}" presName="rootText" presStyleLbl="node2" presStyleIdx="3" presStyleCnt="4" custScaleX="16526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C4B5083-2020-4482-8F0D-F50E47C6864D}" type="pres">
      <dgm:prSet presAssocID="{0105ECB0-D779-4B4D-AFA3-2D915873FF8B}" presName="rootConnector" presStyleLbl="node2" presStyleIdx="3" presStyleCnt="4"/>
      <dgm:spPr/>
      <dgm:t>
        <a:bodyPr/>
        <a:lstStyle/>
        <a:p>
          <a:endParaRPr lang="ru-RU"/>
        </a:p>
      </dgm:t>
    </dgm:pt>
    <dgm:pt modelId="{FAE4A35B-E976-4AA3-AD8B-A74167F29CA7}" type="pres">
      <dgm:prSet presAssocID="{0105ECB0-D779-4B4D-AFA3-2D915873FF8B}" presName="hierChild4" presStyleCnt="0"/>
      <dgm:spPr/>
    </dgm:pt>
    <dgm:pt modelId="{CEB18F8B-0488-409B-A114-26A622E600D7}" type="pres">
      <dgm:prSet presAssocID="{C503C0A2-3B97-4E09-B0E9-208DC759FBD1}" presName="Name37" presStyleLbl="parChTrans1D3" presStyleIdx="7" presStyleCnt="9"/>
      <dgm:spPr/>
      <dgm:t>
        <a:bodyPr/>
        <a:lstStyle/>
        <a:p>
          <a:endParaRPr lang="ru-RU"/>
        </a:p>
      </dgm:t>
    </dgm:pt>
    <dgm:pt modelId="{8BBA402E-6976-4412-9509-C5792E334380}" type="pres">
      <dgm:prSet presAssocID="{63E46E6F-FDF3-4B38-B867-C022027B251C}" presName="hierRoot2" presStyleCnt="0">
        <dgm:presLayoutVars>
          <dgm:hierBranch val="init"/>
        </dgm:presLayoutVars>
      </dgm:prSet>
      <dgm:spPr/>
    </dgm:pt>
    <dgm:pt modelId="{94217698-136E-4A3F-BB75-0A47CC4E6E3A}" type="pres">
      <dgm:prSet presAssocID="{63E46E6F-FDF3-4B38-B867-C022027B251C}" presName="rootComposite" presStyleCnt="0"/>
      <dgm:spPr/>
    </dgm:pt>
    <dgm:pt modelId="{E02E7B9B-4AC3-4E75-9738-3BCAFBD5FE16}" type="pres">
      <dgm:prSet presAssocID="{63E46E6F-FDF3-4B38-B867-C022027B251C}" presName="rootText" presStyleLbl="node3" presStyleIdx="7" presStyleCnt="9" custScaleX="140965" custScaleY="1114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44B92F6-E3B0-4267-84E8-C7121FD7ECCD}" type="pres">
      <dgm:prSet presAssocID="{63E46E6F-FDF3-4B38-B867-C022027B251C}" presName="rootConnector" presStyleLbl="node3" presStyleIdx="7" presStyleCnt="9"/>
      <dgm:spPr/>
      <dgm:t>
        <a:bodyPr/>
        <a:lstStyle/>
        <a:p>
          <a:endParaRPr lang="ru-RU"/>
        </a:p>
      </dgm:t>
    </dgm:pt>
    <dgm:pt modelId="{A89FFF49-1D1D-46B8-A26E-B6E8D33FC79B}" type="pres">
      <dgm:prSet presAssocID="{63E46E6F-FDF3-4B38-B867-C022027B251C}" presName="hierChild4" presStyleCnt="0"/>
      <dgm:spPr/>
    </dgm:pt>
    <dgm:pt modelId="{A47B7BE6-6358-48F9-90C2-119CB9BF7C22}" type="pres">
      <dgm:prSet presAssocID="{63E46E6F-FDF3-4B38-B867-C022027B251C}" presName="hierChild5" presStyleCnt="0"/>
      <dgm:spPr/>
    </dgm:pt>
    <dgm:pt modelId="{8C7DA799-B945-479B-BCBE-989596EE09D9}" type="pres">
      <dgm:prSet presAssocID="{08D2A0D6-E036-4B46-8248-F2FE00FE9F82}" presName="Name37" presStyleLbl="parChTrans1D3" presStyleIdx="8" presStyleCnt="9"/>
      <dgm:spPr/>
      <dgm:t>
        <a:bodyPr/>
        <a:lstStyle/>
        <a:p>
          <a:endParaRPr lang="ru-RU"/>
        </a:p>
      </dgm:t>
    </dgm:pt>
    <dgm:pt modelId="{E4315459-6328-4E57-829B-720C9E5FAF69}" type="pres">
      <dgm:prSet presAssocID="{9FBF8859-EDA9-44F4-A9CC-69C9762FDD8E}" presName="hierRoot2" presStyleCnt="0">
        <dgm:presLayoutVars>
          <dgm:hierBranch val="init"/>
        </dgm:presLayoutVars>
      </dgm:prSet>
      <dgm:spPr/>
    </dgm:pt>
    <dgm:pt modelId="{156F957E-11F4-4539-91AD-BF2BD3869D91}" type="pres">
      <dgm:prSet presAssocID="{9FBF8859-EDA9-44F4-A9CC-69C9762FDD8E}" presName="rootComposite" presStyleCnt="0"/>
      <dgm:spPr/>
    </dgm:pt>
    <dgm:pt modelId="{50CF164F-25F7-4537-936D-F08095AC3F52}" type="pres">
      <dgm:prSet presAssocID="{9FBF8859-EDA9-44F4-A9CC-69C9762FDD8E}" presName="rootText" presStyleLbl="node3" presStyleIdx="8" presStyleCnt="9" custScaleX="140965" custScaleY="1114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EBF350B-8619-47CC-89E9-5E8D1C85D7F7}" type="pres">
      <dgm:prSet presAssocID="{9FBF8859-EDA9-44F4-A9CC-69C9762FDD8E}" presName="rootConnector" presStyleLbl="node3" presStyleIdx="8" presStyleCnt="9"/>
      <dgm:spPr/>
      <dgm:t>
        <a:bodyPr/>
        <a:lstStyle/>
        <a:p>
          <a:endParaRPr lang="ru-RU"/>
        </a:p>
      </dgm:t>
    </dgm:pt>
    <dgm:pt modelId="{D85F983C-E86B-4D12-B124-A4A05A45EF92}" type="pres">
      <dgm:prSet presAssocID="{9FBF8859-EDA9-44F4-A9CC-69C9762FDD8E}" presName="hierChild4" presStyleCnt="0"/>
      <dgm:spPr/>
    </dgm:pt>
    <dgm:pt modelId="{A4A986F6-8E3D-4D67-ACC7-D19FFA6B4786}" type="pres">
      <dgm:prSet presAssocID="{9FBF8859-EDA9-44F4-A9CC-69C9762FDD8E}" presName="hierChild5" presStyleCnt="0"/>
      <dgm:spPr/>
    </dgm:pt>
    <dgm:pt modelId="{2C71790A-C7EB-4F31-9BA9-E889A261C19D}" type="pres">
      <dgm:prSet presAssocID="{0105ECB0-D779-4B4D-AFA3-2D915873FF8B}" presName="hierChild5" presStyleCnt="0"/>
      <dgm:spPr/>
    </dgm:pt>
    <dgm:pt modelId="{6C3F696C-0826-4E3B-B1C7-711D06A6261F}" type="pres">
      <dgm:prSet presAssocID="{4DFB906A-CD86-4322-8CD3-DB041C2C9159}" presName="hierChild3" presStyleCnt="0"/>
      <dgm:spPr/>
    </dgm:pt>
  </dgm:ptLst>
  <dgm:cxnLst>
    <dgm:cxn modelId="{D290819A-8F47-4597-BCC2-BA2B6E317995}" type="presOf" srcId="{47B1A18E-B284-48C1-915C-56F622DBEF4B}" destId="{16FF7A72-F2C8-4933-B364-DDA26432BB6E}" srcOrd="1" destOrd="0" presId="urn:microsoft.com/office/officeart/2005/8/layout/orgChart1"/>
    <dgm:cxn modelId="{2D25D95C-B46B-40E5-9624-A0732728645F}" type="presOf" srcId="{AB6A0D48-1093-4C4B-9FE6-A1C39D998D6B}" destId="{C36E0377-B333-4FAE-8A3B-84BD79598160}" srcOrd="0" destOrd="0" presId="urn:microsoft.com/office/officeart/2005/8/layout/orgChart1"/>
    <dgm:cxn modelId="{FC51A3DD-91D2-4FA0-B8E9-25EDC4B853D4}" type="presOf" srcId="{B233BBB3-B95C-40B2-B8EE-0BD82CBC4408}" destId="{A40803D7-4F06-45F9-B300-418861BA0A44}" srcOrd="0" destOrd="0" presId="urn:microsoft.com/office/officeart/2005/8/layout/orgChart1"/>
    <dgm:cxn modelId="{8A2E8842-55B8-4415-9A96-7A0F6F780F5A}" type="presOf" srcId="{904AD658-30D9-4F84-A844-560E77176EBC}" destId="{FAE55A59-EDA5-442F-9DFA-1AEED75224E0}" srcOrd="0" destOrd="0" presId="urn:microsoft.com/office/officeart/2005/8/layout/orgChart1"/>
    <dgm:cxn modelId="{796952AB-B38F-419C-A831-DA82016B223F}" type="presOf" srcId="{4DFB906A-CD86-4322-8CD3-DB041C2C9159}" destId="{C86EFBF0-F7CB-4F3A-8C42-102B9CDEBB87}" srcOrd="0" destOrd="0" presId="urn:microsoft.com/office/officeart/2005/8/layout/orgChart1"/>
    <dgm:cxn modelId="{A6E3EEEF-1703-4B04-BDD7-E86889A18367}" type="presOf" srcId="{63E46E6F-FDF3-4B38-B867-C022027B251C}" destId="{E02E7B9B-4AC3-4E75-9738-3BCAFBD5FE16}" srcOrd="0" destOrd="0" presId="urn:microsoft.com/office/officeart/2005/8/layout/orgChart1"/>
    <dgm:cxn modelId="{0094EE26-4703-419E-9633-2DF12C019750}" srcId="{4DFB906A-CD86-4322-8CD3-DB041C2C9159}" destId="{47B1A18E-B284-48C1-915C-56F622DBEF4B}" srcOrd="2" destOrd="0" parTransId="{0F458416-59BF-441D-926F-A8E07A485453}" sibTransId="{DBA9857D-83A8-4978-8C00-9F414BE12417}"/>
    <dgm:cxn modelId="{B376F8CB-1921-4483-90A0-A9B2FC4DB2CB}" type="presOf" srcId="{0105ECB0-D779-4B4D-AFA3-2D915873FF8B}" destId="{1C4B5083-2020-4482-8F0D-F50E47C6864D}" srcOrd="1" destOrd="0" presId="urn:microsoft.com/office/officeart/2005/8/layout/orgChart1"/>
    <dgm:cxn modelId="{E721BE92-FBDE-4181-99CC-9BEBB49E8C0C}" srcId="{AB6A0D48-1093-4C4B-9FE6-A1C39D998D6B}" destId="{345D5EF6-DBC2-41E3-9F05-58E6D96D891F}" srcOrd="1" destOrd="0" parTransId="{E3D0BED3-D5AD-4731-83A9-A9EA9629AA27}" sibTransId="{7A367327-4EAE-4E61-9BE0-29A1C975C0DF}"/>
    <dgm:cxn modelId="{9A6C1604-3B5C-40F7-A784-DDD92CD2CDC9}" type="presOf" srcId="{4C9B04EB-B64D-49F7-9880-B90FCADF7F99}" destId="{978022E7-7692-4FF7-8BF8-448F07C8F5F4}" srcOrd="0" destOrd="0" presId="urn:microsoft.com/office/officeart/2005/8/layout/orgChart1"/>
    <dgm:cxn modelId="{49BDEDE3-AD53-4FE8-9D9C-1FA42374978A}" type="presOf" srcId="{805F79A5-55EB-4303-9A95-934F8368C5D1}" destId="{955F1FCE-01E6-4249-8966-922A660C5C94}" srcOrd="1" destOrd="0" presId="urn:microsoft.com/office/officeart/2005/8/layout/orgChart1"/>
    <dgm:cxn modelId="{EA54866B-F835-4D61-A453-DAED9E821C5B}" type="presOf" srcId="{4C9B04EB-B64D-49F7-9880-B90FCADF7F99}" destId="{088CD0FE-FC48-4527-AC35-9F6BBA0F5848}" srcOrd="1" destOrd="0" presId="urn:microsoft.com/office/officeart/2005/8/layout/orgChart1"/>
    <dgm:cxn modelId="{4FBAEB15-1B4D-4C1B-B3F2-17DC9375D4B3}" srcId="{4DFB906A-CD86-4322-8CD3-DB041C2C9159}" destId="{0105ECB0-D779-4B4D-AFA3-2D915873FF8B}" srcOrd="3" destOrd="0" parTransId="{BF355CF4-049B-474F-8BE2-BEE5ED88D41A}" sibTransId="{4C6293E0-BD17-4917-A1EA-60F99D9C2E3A}"/>
    <dgm:cxn modelId="{AD570995-FA84-4120-97EA-F4BEB4F335F1}" type="presOf" srcId="{35BD24BA-D8F1-418C-B62D-CE822BCB99AA}" destId="{4BADB75E-36F3-4416-888F-562243DBF82D}" srcOrd="0" destOrd="0" presId="urn:microsoft.com/office/officeart/2005/8/layout/orgChart1"/>
    <dgm:cxn modelId="{428BA952-B0FE-4B81-9667-BB356AE94879}" type="presOf" srcId="{F2E5C3EA-2DB1-4972-88B4-AFA025D881E2}" destId="{BF898109-6328-49DB-BDD1-838BDEECB9CC}" srcOrd="0" destOrd="0" presId="urn:microsoft.com/office/officeart/2005/8/layout/orgChart1"/>
    <dgm:cxn modelId="{46AC99E0-51C2-4A31-813A-C360C51931DC}" type="presOf" srcId="{345D5EF6-DBC2-41E3-9F05-58E6D96D891F}" destId="{500646C6-BBC0-454D-AED1-FD2191B6D300}" srcOrd="1" destOrd="0" presId="urn:microsoft.com/office/officeart/2005/8/layout/orgChart1"/>
    <dgm:cxn modelId="{1941791F-28A0-47E7-89EF-5A23AC60E69C}" type="presOf" srcId="{9997C205-5419-4AAA-99BB-6F988045F265}" destId="{E46A25FA-96EA-4D6B-8368-1FF1E14684C3}" srcOrd="0" destOrd="0" presId="urn:microsoft.com/office/officeart/2005/8/layout/orgChart1"/>
    <dgm:cxn modelId="{29266C6C-9933-403C-A137-132F0FC41463}" type="presOf" srcId="{B17FD228-DDD0-4FCC-832D-913672FE58A4}" destId="{93DE5A33-1F38-46B2-980D-8553727A973F}" srcOrd="0" destOrd="0" presId="urn:microsoft.com/office/officeart/2005/8/layout/orgChart1"/>
    <dgm:cxn modelId="{66104D2F-B6EC-425A-82D1-E77DD101D3B0}" type="presOf" srcId="{AB6A0D48-1093-4C4B-9FE6-A1C39D998D6B}" destId="{29CD803A-2C77-4041-B3DE-E25F41316EBA}" srcOrd="1" destOrd="0" presId="urn:microsoft.com/office/officeart/2005/8/layout/orgChart1"/>
    <dgm:cxn modelId="{925824DD-4A1E-4021-B117-E7E6FD8B1197}" type="presOf" srcId="{CF65FB3C-B8EE-4FBF-8C87-3C236DE5CB95}" destId="{FE63AB0E-3F41-4B64-9C25-A17883F337F3}" srcOrd="1" destOrd="0" presId="urn:microsoft.com/office/officeart/2005/8/layout/orgChart1"/>
    <dgm:cxn modelId="{C3BC5E86-58AB-4B15-8E7C-D68446E6FE79}" srcId="{0105ECB0-D779-4B4D-AFA3-2D915873FF8B}" destId="{63E46E6F-FDF3-4B38-B867-C022027B251C}" srcOrd="0" destOrd="0" parTransId="{C503C0A2-3B97-4E09-B0E9-208DC759FBD1}" sibTransId="{80CAED74-D568-4AA6-AE62-B09897CDC50D}"/>
    <dgm:cxn modelId="{B4006F66-78A8-44D5-8664-8ECFE8D780CD}" srcId="{9997C205-5419-4AAA-99BB-6F988045F265}" destId="{F2E5C3EA-2DB1-4972-88B4-AFA025D881E2}" srcOrd="0" destOrd="0" parTransId="{B17FD228-DDD0-4FCC-832D-913672FE58A4}" sibTransId="{22CDC6B2-522A-40F4-BE8D-24B95261C45D}"/>
    <dgm:cxn modelId="{13CDABE9-BF57-4C40-89CE-B383AC46A89E}" type="presOf" srcId="{63E46E6F-FDF3-4B38-B867-C022027B251C}" destId="{D44B92F6-E3B0-4267-84E8-C7121FD7ECCD}" srcOrd="1" destOrd="0" presId="urn:microsoft.com/office/officeart/2005/8/layout/orgChart1"/>
    <dgm:cxn modelId="{55E35999-1CED-443B-906A-79A1B8D843B5}" type="presOf" srcId="{B5307E5C-A2F1-4FD4-B28B-4B3D2AE36E4F}" destId="{18E8276B-64F4-4AE3-8B8D-281942391CC9}" srcOrd="0" destOrd="0" presId="urn:microsoft.com/office/officeart/2005/8/layout/orgChart1"/>
    <dgm:cxn modelId="{342CACFD-94E4-4239-9095-508DF2E3529D}" type="presOf" srcId="{9FBF8859-EDA9-44F4-A9CC-69C9762FDD8E}" destId="{2EBF350B-8619-47CC-89E9-5E8D1C85D7F7}" srcOrd="1" destOrd="0" presId="urn:microsoft.com/office/officeart/2005/8/layout/orgChart1"/>
    <dgm:cxn modelId="{3FCF5E09-8907-4432-89BB-CE879B67DFAF}" type="presOf" srcId="{0105ECB0-D779-4B4D-AFA3-2D915873FF8B}" destId="{C032891D-91FA-4BF9-A1E6-86A1B9AA674D}" srcOrd="0" destOrd="0" presId="urn:microsoft.com/office/officeart/2005/8/layout/orgChart1"/>
    <dgm:cxn modelId="{19391C1E-10B8-42F8-9683-62D705A713C3}" srcId="{4DFB906A-CD86-4322-8CD3-DB041C2C9159}" destId="{AB6A0D48-1093-4C4B-9FE6-A1C39D998D6B}" srcOrd="0" destOrd="0" parTransId="{E1FE90D7-C528-461B-99FB-EFB1BF9845BF}" sibTransId="{22BC6AAD-28C8-4BBF-8EF0-9D7C6D5EB538}"/>
    <dgm:cxn modelId="{2CCA4B34-5575-4D98-9E87-11D645C26AEF}" type="presOf" srcId="{4DFB906A-CD86-4322-8CD3-DB041C2C9159}" destId="{8D86F4ED-0855-4562-999D-3F137204159F}" srcOrd="1" destOrd="0" presId="urn:microsoft.com/office/officeart/2005/8/layout/orgChart1"/>
    <dgm:cxn modelId="{36C0A534-71FB-4442-BAF0-D7C9132920AA}" type="presOf" srcId="{08D2A0D6-E036-4B46-8248-F2FE00FE9F82}" destId="{8C7DA799-B945-479B-BCBE-989596EE09D9}" srcOrd="0" destOrd="0" presId="urn:microsoft.com/office/officeart/2005/8/layout/orgChart1"/>
    <dgm:cxn modelId="{78D480E1-E845-454A-8A51-6DE97D6B2844}" type="presOf" srcId="{9997C205-5419-4AAA-99BB-6F988045F265}" destId="{CD429B46-935B-45F7-AFBF-2642A1260EBA}" srcOrd="1" destOrd="0" presId="urn:microsoft.com/office/officeart/2005/8/layout/orgChart1"/>
    <dgm:cxn modelId="{25B0EFE9-15B1-4503-8050-954FD56C107C}" type="presOf" srcId="{805F79A5-55EB-4303-9A95-934F8368C5D1}" destId="{45835EC5-FB4B-4460-8582-954D827533F0}" srcOrd="0" destOrd="0" presId="urn:microsoft.com/office/officeart/2005/8/layout/orgChart1"/>
    <dgm:cxn modelId="{07D0B5D7-26E2-423E-8F38-3529708FB3A2}" type="presOf" srcId="{345D5EF6-DBC2-41E3-9F05-58E6D96D891F}" destId="{68530F7F-56D7-41D2-B1B7-D000706A72D3}" srcOrd="0" destOrd="0" presId="urn:microsoft.com/office/officeart/2005/8/layout/orgChart1"/>
    <dgm:cxn modelId="{B92276C2-CDD7-41BE-83BD-BE85AC9158E0}" type="presOf" srcId="{CF65FB3C-B8EE-4FBF-8C87-3C236DE5CB95}" destId="{EC11E536-FA69-4CC3-A08B-922ADFEE2242}" srcOrd="0" destOrd="0" presId="urn:microsoft.com/office/officeart/2005/8/layout/orgChart1"/>
    <dgm:cxn modelId="{1971B0C9-42AA-4119-8D66-CCB2727124C0}" type="presOf" srcId="{C503C0A2-3B97-4E09-B0E9-208DC759FBD1}" destId="{CEB18F8B-0488-409B-A114-26A622E600D7}" srcOrd="0" destOrd="0" presId="urn:microsoft.com/office/officeart/2005/8/layout/orgChart1"/>
    <dgm:cxn modelId="{AB03765C-C8CF-4F63-AE0C-7022648D862C}" type="presOf" srcId="{BB24F201-A29B-42F6-A650-744074677599}" destId="{24D601C3-8B77-4EAE-9923-80320642B579}" srcOrd="1" destOrd="0" presId="urn:microsoft.com/office/officeart/2005/8/layout/orgChart1"/>
    <dgm:cxn modelId="{EC4F3F70-C1E0-4FE5-A6E2-F0E9D2BD3FED}" type="presOf" srcId="{0F458416-59BF-441D-926F-A8E07A485453}" destId="{70808F98-FA23-405B-BEFA-7BB4F018BBB2}" srcOrd="0" destOrd="0" presId="urn:microsoft.com/office/officeart/2005/8/layout/orgChart1"/>
    <dgm:cxn modelId="{72DFBC59-0B66-4193-ACAC-1CE6B82602F1}" type="presOf" srcId="{6C7D80E1-AFED-4F30-80DD-5AEC83A711FD}" destId="{3BEEF4AE-35D6-47F5-980F-1DE42DEB940E}" srcOrd="0" destOrd="0" presId="urn:microsoft.com/office/officeart/2005/8/layout/orgChart1"/>
    <dgm:cxn modelId="{CEAF04E9-8A79-4452-A407-65BBEB2ED9F7}" type="presOf" srcId="{79D860C7-EC17-46A6-83B9-BBCEEB2C7BC5}" destId="{F9CE1454-710A-4482-945D-AE741BF0BF24}" srcOrd="0" destOrd="0" presId="urn:microsoft.com/office/officeart/2005/8/layout/orgChart1"/>
    <dgm:cxn modelId="{EB7F8F66-8F4A-4468-8F95-6BC005C6F36E}" type="presOf" srcId="{885CB27F-6E2D-4E28-A519-46DD851FE60B}" destId="{2696DAF2-8352-4911-B5E7-08A1882448B4}" srcOrd="0" destOrd="0" presId="urn:microsoft.com/office/officeart/2005/8/layout/orgChart1"/>
    <dgm:cxn modelId="{2DAB43BE-5359-4419-944F-3A2B4277131F}" type="presOf" srcId="{F2E5C3EA-2DB1-4972-88B4-AFA025D881E2}" destId="{A6EBBAFB-5703-4859-A171-0DBE30DDCB14}" srcOrd="1" destOrd="0" presId="urn:microsoft.com/office/officeart/2005/8/layout/orgChart1"/>
    <dgm:cxn modelId="{BC164556-873A-4628-8D38-DE85915BEEE5}" srcId="{47B1A18E-B284-48C1-915C-56F622DBEF4B}" destId="{BB24F201-A29B-42F6-A650-744074677599}" srcOrd="0" destOrd="0" parTransId="{885CB27F-6E2D-4E28-A519-46DD851FE60B}" sibTransId="{882BE26C-A2F4-4075-970F-58CAB696BC0D}"/>
    <dgm:cxn modelId="{4090EBE8-ED3B-49DE-8529-F4A3C092790A}" type="presOf" srcId="{6C7D80E1-AFED-4F30-80DD-5AEC83A711FD}" destId="{0AC0C4BA-ADFC-4AB3-9713-5E78D6291270}" srcOrd="1" destOrd="0" presId="urn:microsoft.com/office/officeart/2005/8/layout/orgChart1"/>
    <dgm:cxn modelId="{45017197-1450-40A4-BE5F-DDF0EA616586}" type="presOf" srcId="{E1FE90D7-C528-461B-99FB-EFB1BF9845BF}" destId="{9FB08430-C42A-47CF-91EB-16FFB446FD13}" srcOrd="0" destOrd="0" presId="urn:microsoft.com/office/officeart/2005/8/layout/orgChart1"/>
    <dgm:cxn modelId="{1DCD47AD-DCCF-43EB-ADC0-5225F61FA336}" srcId="{9997C205-5419-4AAA-99BB-6F988045F265}" destId="{4C9B04EB-B64D-49F7-9880-B90FCADF7F99}" srcOrd="1" destOrd="0" parTransId="{35BD24BA-D8F1-418C-B62D-CE822BCB99AA}" sibTransId="{CD3ABD56-4914-4A66-9FF3-2A1CA77E3720}"/>
    <dgm:cxn modelId="{368F6DFD-E091-4294-A1A0-0D215E820D3E}" srcId="{9997C205-5419-4AAA-99BB-6F988045F265}" destId="{6C7D80E1-AFED-4F30-80DD-5AEC83A711FD}" srcOrd="3" destOrd="0" parTransId="{904AD658-30D9-4F84-A844-560E77176EBC}" sibTransId="{EB155B8E-F591-4001-9143-0B5B6EADBE0B}"/>
    <dgm:cxn modelId="{BA82252A-E38F-49DA-A6F9-9198A9ED8855}" type="presOf" srcId="{47B1A18E-B284-48C1-915C-56F622DBEF4B}" destId="{3482B2A7-7763-4EB6-AC05-069F8A8CBCD1}" srcOrd="0" destOrd="0" presId="urn:microsoft.com/office/officeart/2005/8/layout/orgChart1"/>
    <dgm:cxn modelId="{C41D074C-C95C-4701-8739-5246E180822B}" type="presOf" srcId="{BF355CF4-049B-474F-8BE2-BEE5ED88D41A}" destId="{1E698F15-BD0D-4B19-BFF4-13EC1B611CD3}" srcOrd="0" destOrd="0" presId="urn:microsoft.com/office/officeart/2005/8/layout/orgChart1"/>
    <dgm:cxn modelId="{A12A064E-1F17-400B-9DC5-FAA68F5B7A44}" type="presOf" srcId="{9FBF8859-EDA9-44F4-A9CC-69C9762FDD8E}" destId="{50CF164F-25F7-4537-936D-F08095AC3F52}" srcOrd="0" destOrd="0" presId="urn:microsoft.com/office/officeart/2005/8/layout/orgChart1"/>
    <dgm:cxn modelId="{5A936E07-D704-48F9-B0C0-231EFECDB18F}" srcId="{B5307E5C-A2F1-4FD4-B28B-4B3D2AE36E4F}" destId="{4DFB906A-CD86-4322-8CD3-DB041C2C9159}" srcOrd="0" destOrd="0" parTransId="{DAF3B088-A07F-4495-A8EF-C9EE3DDD2505}" sibTransId="{33B577AF-CA62-429E-88F1-56A7ABF7DFC7}"/>
    <dgm:cxn modelId="{F53D4E18-06B7-4113-9B54-57BF2A6D6D91}" type="presOf" srcId="{BB24F201-A29B-42F6-A650-744074677599}" destId="{BCCEF6B4-25A9-4AED-9290-BB89A6DF07A4}" srcOrd="0" destOrd="0" presId="urn:microsoft.com/office/officeart/2005/8/layout/orgChart1"/>
    <dgm:cxn modelId="{5DE209A3-C551-4928-9E98-1EC32E2826E9}" srcId="{4DFB906A-CD86-4322-8CD3-DB041C2C9159}" destId="{9997C205-5419-4AAA-99BB-6F988045F265}" srcOrd="1" destOrd="0" parTransId="{BE5610E6-6868-42E1-943B-731098BC705C}" sibTransId="{014BADD6-397A-4EB4-8337-0F2D7B5DD1A9}"/>
    <dgm:cxn modelId="{9501D68F-C802-4D2E-857B-D338C820766C}" srcId="{9997C205-5419-4AAA-99BB-6F988045F265}" destId="{CF65FB3C-B8EE-4FBF-8C87-3C236DE5CB95}" srcOrd="2" destOrd="0" parTransId="{B233BBB3-B95C-40B2-B8EE-0BD82CBC4408}" sibTransId="{A035E2E1-7919-4261-976A-06685CC9B077}"/>
    <dgm:cxn modelId="{CC40D30D-979E-4FB5-9320-9230B03CE3D1}" srcId="{AB6A0D48-1093-4C4B-9FE6-A1C39D998D6B}" destId="{805F79A5-55EB-4303-9A95-934F8368C5D1}" srcOrd="0" destOrd="0" parTransId="{79D860C7-EC17-46A6-83B9-BBCEEB2C7BC5}" sibTransId="{3E797874-903E-44CB-BD2E-28611F485914}"/>
    <dgm:cxn modelId="{8D50B5D9-6B18-4D84-967C-F30F5427C3A9}" type="presOf" srcId="{E3D0BED3-D5AD-4731-83A9-A9EA9629AA27}" destId="{3E5A060F-2116-46A6-813D-589791C2BF58}" srcOrd="0" destOrd="0" presId="urn:microsoft.com/office/officeart/2005/8/layout/orgChart1"/>
    <dgm:cxn modelId="{33C6960E-3D21-40B1-8962-2E34E7D01335}" srcId="{0105ECB0-D779-4B4D-AFA3-2D915873FF8B}" destId="{9FBF8859-EDA9-44F4-A9CC-69C9762FDD8E}" srcOrd="1" destOrd="0" parTransId="{08D2A0D6-E036-4B46-8248-F2FE00FE9F82}" sibTransId="{32DAF632-7310-4C97-8739-CA2555B66753}"/>
    <dgm:cxn modelId="{16333680-7F90-4C21-8DA4-80DF79AF593A}" type="presOf" srcId="{BE5610E6-6868-42E1-943B-731098BC705C}" destId="{44495C7E-30D8-4707-AA46-9F89D69F346B}" srcOrd="0" destOrd="0" presId="urn:microsoft.com/office/officeart/2005/8/layout/orgChart1"/>
    <dgm:cxn modelId="{83F14C71-9FBD-47B0-9F05-F94498AFA0FF}" type="presParOf" srcId="{18E8276B-64F4-4AE3-8B8D-281942391CC9}" destId="{9821A059-96CE-4223-9360-0946DF29E95A}" srcOrd="0" destOrd="0" presId="urn:microsoft.com/office/officeart/2005/8/layout/orgChart1"/>
    <dgm:cxn modelId="{2B601F61-2C7A-4906-A691-37A8DC158193}" type="presParOf" srcId="{9821A059-96CE-4223-9360-0946DF29E95A}" destId="{33C79636-3AD6-4056-A93B-DE1EA0696A1D}" srcOrd="0" destOrd="0" presId="urn:microsoft.com/office/officeart/2005/8/layout/orgChart1"/>
    <dgm:cxn modelId="{3BFD0C99-BE19-4175-AD6F-7EC556213D1B}" type="presParOf" srcId="{33C79636-3AD6-4056-A93B-DE1EA0696A1D}" destId="{C86EFBF0-F7CB-4F3A-8C42-102B9CDEBB87}" srcOrd="0" destOrd="0" presId="urn:microsoft.com/office/officeart/2005/8/layout/orgChart1"/>
    <dgm:cxn modelId="{9ABD1FDE-34F7-4D62-80C0-02941CE95251}" type="presParOf" srcId="{33C79636-3AD6-4056-A93B-DE1EA0696A1D}" destId="{8D86F4ED-0855-4562-999D-3F137204159F}" srcOrd="1" destOrd="0" presId="urn:microsoft.com/office/officeart/2005/8/layout/orgChart1"/>
    <dgm:cxn modelId="{C5F24189-8C95-462A-9A93-BE352D512B98}" type="presParOf" srcId="{9821A059-96CE-4223-9360-0946DF29E95A}" destId="{2AD3F23B-1C65-45B9-9248-AB338B373378}" srcOrd="1" destOrd="0" presId="urn:microsoft.com/office/officeart/2005/8/layout/orgChart1"/>
    <dgm:cxn modelId="{9959CFAC-C223-47B9-A097-862992A0FB62}" type="presParOf" srcId="{2AD3F23B-1C65-45B9-9248-AB338B373378}" destId="{9FB08430-C42A-47CF-91EB-16FFB446FD13}" srcOrd="0" destOrd="0" presId="urn:microsoft.com/office/officeart/2005/8/layout/orgChart1"/>
    <dgm:cxn modelId="{B1493195-59D7-42F4-AF06-CBCB4A989437}" type="presParOf" srcId="{2AD3F23B-1C65-45B9-9248-AB338B373378}" destId="{1F77C5E2-ECC1-4348-AEEF-C8F179343E22}" srcOrd="1" destOrd="0" presId="urn:microsoft.com/office/officeart/2005/8/layout/orgChart1"/>
    <dgm:cxn modelId="{B0214BEF-80C7-4949-9855-813B8C707DC3}" type="presParOf" srcId="{1F77C5E2-ECC1-4348-AEEF-C8F179343E22}" destId="{37991022-0905-4A7A-8973-E3A04278FA28}" srcOrd="0" destOrd="0" presId="urn:microsoft.com/office/officeart/2005/8/layout/orgChart1"/>
    <dgm:cxn modelId="{CEFC9E75-19BE-4D09-B856-DE2A6D524AAA}" type="presParOf" srcId="{37991022-0905-4A7A-8973-E3A04278FA28}" destId="{C36E0377-B333-4FAE-8A3B-84BD79598160}" srcOrd="0" destOrd="0" presId="urn:microsoft.com/office/officeart/2005/8/layout/orgChart1"/>
    <dgm:cxn modelId="{1BAE13D9-531E-4B3E-9345-BB2518751BE3}" type="presParOf" srcId="{37991022-0905-4A7A-8973-E3A04278FA28}" destId="{29CD803A-2C77-4041-B3DE-E25F41316EBA}" srcOrd="1" destOrd="0" presId="urn:microsoft.com/office/officeart/2005/8/layout/orgChart1"/>
    <dgm:cxn modelId="{507AF5CC-646B-4501-80CB-2082440E6FAD}" type="presParOf" srcId="{1F77C5E2-ECC1-4348-AEEF-C8F179343E22}" destId="{36A6FC7F-5CEA-461D-8699-A491A1709DF8}" srcOrd="1" destOrd="0" presId="urn:microsoft.com/office/officeart/2005/8/layout/orgChart1"/>
    <dgm:cxn modelId="{9C998745-3865-422A-BE89-9A876564B8CA}" type="presParOf" srcId="{36A6FC7F-5CEA-461D-8699-A491A1709DF8}" destId="{F9CE1454-710A-4482-945D-AE741BF0BF24}" srcOrd="0" destOrd="0" presId="urn:microsoft.com/office/officeart/2005/8/layout/orgChart1"/>
    <dgm:cxn modelId="{C3E92174-78A9-48BC-AA17-1716E958F385}" type="presParOf" srcId="{36A6FC7F-5CEA-461D-8699-A491A1709DF8}" destId="{E5C5D9C2-44D3-490F-9EB8-4FCC339471E2}" srcOrd="1" destOrd="0" presId="urn:microsoft.com/office/officeart/2005/8/layout/orgChart1"/>
    <dgm:cxn modelId="{5B64C01B-164F-450E-AFA8-D2503E286903}" type="presParOf" srcId="{E5C5D9C2-44D3-490F-9EB8-4FCC339471E2}" destId="{82042E0C-22D8-41D6-8469-06DD5F9BED72}" srcOrd="0" destOrd="0" presId="urn:microsoft.com/office/officeart/2005/8/layout/orgChart1"/>
    <dgm:cxn modelId="{FDFC2C72-3334-4D2B-AA4A-7D70E27228FD}" type="presParOf" srcId="{82042E0C-22D8-41D6-8469-06DD5F9BED72}" destId="{45835EC5-FB4B-4460-8582-954D827533F0}" srcOrd="0" destOrd="0" presId="urn:microsoft.com/office/officeart/2005/8/layout/orgChart1"/>
    <dgm:cxn modelId="{21D0D49E-06DD-4A26-9F68-A35BCFD47CCF}" type="presParOf" srcId="{82042E0C-22D8-41D6-8469-06DD5F9BED72}" destId="{955F1FCE-01E6-4249-8966-922A660C5C94}" srcOrd="1" destOrd="0" presId="urn:microsoft.com/office/officeart/2005/8/layout/orgChart1"/>
    <dgm:cxn modelId="{568F6117-C85B-4D3C-8590-616838B6D220}" type="presParOf" srcId="{E5C5D9C2-44D3-490F-9EB8-4FCC339471E2}" destId="{717FE41A-461A-4E1B-AF00-90A376ADF28A}" srcOrd="1" destOrd="0" presId="urn:microsoft.com/office/officeart/2005/8/layout/orgChart1"/>
    <dgm:cxn modelId="{FDB35B0B-C722-446C-AE60-70CA690F3364}" type="presParOf" srcId="{E5C5D9C2-44D3-490F-9EB8-4FCC339471E2}" destId="{5030BEDB-8D75-4190-B83B-2B751C821117}" srcOrd="2" destOrd="0" presId="urn:microsoft.com/office/officeart/2005/8/layout/orgChart1"/>
    <dgm:cxn modelId="{645A6E90-4BA3-4B5B-8F6C-C4178517FA83}" type="presParOf" srcId="{36A6FC7F-5CEA-461D-8699-A491A1709DF8}" destId="{3E5A060F-2116-46A6-813D-589791C2BF58}" srcOrd="2" destOrd="0" presId="urn:microsoft.com/office/officeart/2005/8/layout/orgChart1"/>
    <dgm:cxn modelId="{E61F826A-F0FC-4EFF-891D-18AE7B7348B9}" type="presParOf" srcId="{36A6FC7F-5CEA-461D-8699-A491A1709DF8}" destId="{AC8AB199-8542-4DB4-B546-10DD3E11C791}" srcOrd="3" destOrd="0" presId="urn:microsoft.com/office/officeart/2005/8/layout/orgChart1"/>
    <dgm:cxn modelId="{7F3EBA18-1E48-424C-BDCC-9EE924D48DC3}" type="presParOf" srcId="{AC8AB199-8542-4DB4-B546-10DD3E11C791}" destId="{0E83EC72-9F69-4C86-9DEF-577B7EAACBC0}" srcOrd="0" destOrd="0" presId="urn:microsoft.com/office/officeart/2005/8/layout/orgChart1"/>
    <dgm:cxn modelId="{FE65C349-A961-46B6-B32C-583246AE2B30}" type="presParOf" srcId="{0E83EC72-9F69-4C86-9DEF-577B7EAACBC0}" destId="{68530F7F-56D7-41D2-B1B7-D000706A72D3}" srcOrd="0" destOrd="0" presId="urn:microsoft.com/office/officeart/2005/8/layout/orgChart1"/>
    <dgm:cxn modelId="{D949333C-0078-4018-8F0C-B6494634BEE1}" type="presParOf" srcId="{0E83EC72-9F69-4C86-9DEF-577B7EAACBC0}" destId="{500646C6-BBC0-454D-AED1-FD2191B6D300}" srcOrd="1" destOrd="0" presId="urn:microsoft.com/office/officeart/2005/8/layout/orgChart1"/>
    <dgm:cxn modelId="{E95931CC-479F-4993-856A-2E904ADE342F}" type="presParOf" srcId="{AC8AB199-8542-4DB4-B546-10DD3E11C791}" destId="{5242DE4A-F8A9-4DD6-A887-551A272C9C8A}" srcOrd="1" destOrd="0" presId="urn:microsoft.com/office/officeart/2005/8/layout/orgChart1"/>
    <dgm:cxn modelId="{98790FCD-620E-4A37-BA05-3B15EB674D21}" type="presParOf" srcId="{AC8AB199-8542-4DB4-B546-10DD3E11C791}" destId="{FA146693-1455-4F11-AC29-4FAA4EE4DCCC}" srcOrd="2" destOrd="0" presId="urn:microsoft.com/office/officeart/2005/8/layout/orgChart1"/>
    <dgm:cxn modelId="{28D37D96-9C77-42D7-9148-D20CE46DB16A}" type="presParOf" srcId="{1F77C5E2-ECC1-4348-AEEF-C8F179343E22}" destId="{446372BC-F831-4F85-9B25-CBABDB5F2820}" srcOrd="2" destOrd="0" presId="urn:microsoft.com/office/officeart/2005/8/layout/orgChart1"/>
    <dgm:cxn modelId="{AB804824-2528-4ABF-A6D8-850D167E0E48}" type="presParOf" srcId="{2AD3F23B-1C65-45B9-9248-AB338B373378}" destId="{44495C7E-30D8-4707-AA46-9F89D69F346B}" srcOrd="2" destOrd="0" presId="urn:microsoft.com/office/officeart/2005/8/layout/orgChart1"/>
    <dgm:cxn modelId="{3B34A917-7CD1-4209-A62B-DED5A2ECE9F9}" type="presParOf" srcId="{2AD3F23B-1C65-45B9-9248-AB338B373378}" destId="{81F96E38-A6A7-4883-AC3A-9071E8479844}" srcOrd="3" destOrd="0" presId="urn:microsoft.com/office/officeart/2005/8/layout/orgChart1"/>
    <dgm:cxn modelId="{A86A9692-5CE1-4FB7-B01A-5CE5FC936ED9}" type="presParOf" srcId="{81F96E38-A6A7-4883-AC3A-9071E8479844}" destId="{BB26E073-B427-44D2-8BB4-4D23A4EC21DA}" srcOrd="0" destOrd="0" presId="urn:microsoft.com/office/officeart/2005/8/layout/orgChart1"/>
    <dgm:cxn modelId="{F28FFB9C-136A-448D-8C93-6C9E21B18102}" type="presParOf" srcId="{BB26E073-B427-44D2-8BB4-4D23A4EC21DA}" destId="{E46A25FA-96EA-4D6B-8368-1FF1E14684C3}" srcOrd="0" destOrd="0" presId="urn:microsoft.com/office/officeart/2005/8/layout/orgChart1"/>
    <dgm:cxn modelId="{9BB13A82-F03D-4FC1-8AB7-A09079E904A7}" type="presParOf" srcId="{BB26E073-B427-44D2-8BB4-4D23A4EC21DA}" destId="{CD429B46-935B-45F7-AFBF-2642A1260EBA}" srcOrd="1" destOrd="0" presId="urn:microsoft.com/office/officeart/2005/8/layout/orgChart1"/>
    <dgm:cxn modelId="{5C896D99-49DE-4178-910A-49671684371B}" type="presParOf" srcId="{81F96E38-A6A7-4883-AC3A-9071E8479844}" destId="{415FEC74-3DDB-4E7F-81F6-9A56E51B5EA4}" srcOrd="1" destOrd="0" presId="urn:microsoft.com/office/officeart/2005/8/layout/orgChart1"/>
    <dgm:cxn modelId="{8F04C06D-234F-4777-9DE8-575618280080}" type="presParOf" srcId="{415FEC74-3DDB-4E7F-81F6-9A56E51B5EA4}" destId="{93DE5A33-1F38-46B2-980D-8553727A973F}" srcOrd="0" destOrd="0" presId="urn:microsoft.com/office/officeart/2005/8/layout/orgChart1"/>
    <dgm:cxn modelId="{3EBD7C0E-37DB-4FD8-AFC2-94FA82E0C61A}" type="presParOf" srcId="{415FEC74-3DDB-4E7F-81F6-9A56E51B5EA4}" destId="{D2097CEC-F44B-4F10-BC29-3B723CC3C09A}" srcOrd="1" destOrd="0" presId="urn:microsoft.com/office/officeart/2005/8/layout/orgChart1"/>
    <dgm:cxn modelId="{B67B9287-28C0-4655-95EB-BF6959EC527B}" type="presParOf" srcId="{D2097CEC-F44B-4F10-BC29-3B723CC3C09A}" destId="{BC6A8DD8-9DBA-4108-9CBD-DE172B5725F6}" srcOrd="0" destOrd="0" presId="urn:microsoft.com/office/officeart/2005/8/layout/orgChart1"/>
    <dgm:cxn modelId="{24AA9505-CEDD-4C0A-8FDB-D96799E78A04}" type="presParOf" srcId="{BC6A8DD8-9DBA-4108-9CBD-DE172B5725F6}" destId="{BF898109-6328-49DB-BDD1-838BDEECB9CC}" srcOrd="0" destOrd="0" presId="urn:microsoft.com/office/officeart/2005/8/layout/orgChart1"/>
    <dgm:cxn modelId="{3517B780-9613-46F5-864E-EF64AFE4DE18}" type="presParOf" srcId="{BC6A8DD8-9DBA-4108-9CBD-DE172B5725F6}" destId="{A6EBBAFB-5703-4859-A171-0DBE30DDCB14}" srcOrd="1" destOrd="0" presId="urn:microsoft.com/office/officeart/2005/8/layout/orgChart1"/>
    <dgm:cxn modelId="{C36A8ACD-6BD5-4E43-9634-ABE5A9D081B6}" type="presParOf" srcId="{D2097CEC-F44B-4F10-BC29-3B723CC3C09A}" destId="{BB4E65E8-3529-4E05-AC58-4ECF7E12768B}" srcOrd="1" destOrd="0" presId="urn:microsoft.com/office/officeart/2005/8/layout/orgChart1"/>
    <dgm:cxn modelId="{96E1C4E5-A6E9-4049-9D23-69A9217D228F}" type="presParOf" srcId="{D2097CEC-F44B-4F10-BC29-3B723CC3C09A}" destId="{0CF53066-DFF2-4E82-B2F5-3AB0422694FF}" srcOrd="2" destOrd="0" presId="urn:microsoft.com/office/officeart/2005/8/layout/orgChart1"/>
    <dgm:cxn modelId="{041FC2DA-7D8F-4817-95BF-D026FE0C20B2}" type="presParOf" srcId="{415FEC74-3DDB-4E7F-81F6-9A56E51B5EA4}" destId="{4BADB75E-36F3-4416-888F-562243DBF82D}" srcOrd="2" destOrd="0" presId="urn:microsoft.com/office/officeart/2005/8/layout/orgChart1"/>
    <dgm:cxn modelId="{37030323-5D70-42FA-B4B5-81F1E0C4C68C}" type="presParOf" srcId="{415FEC74-3DDB-4E7F-81F6-9A56E51B5EA4}" destId="{6F743EC4-BCA3-4482-9D0B-24BB3822FCD2}" srcOrd="3" destOrd="0" presId="urn:microsoft.com/office/officeart/2005/8/layout/orgChart1"/>
    <dgm:cxn modelId="{078937D7-502B-4029-964E-CE07D43263EC}" type="presParOf" srcId="{6F743EC4-BCA3-4482-9D0B-24BB3822FCD2}" destId="{06FDB820-8A59-4800-A3C9-90E8BCDB2149}" srcOrd="0" destOrd="0" presId="urn:microsoft.com/office/officeart/2005/8/layout/orgChart1"/>
    <dgm:cxn modelId="{9280A096-B06D-4B70-A3E0-EB6C69E8AA62}" type="presParOf" srcId="{06FDB820-8A59-4800-A3C9-90E8BCDB2149}" destId="{978022E7-7692-4FF7-8BF8-448F07C8F5F4}" srcOrd="0" destOrd="0" presId="urn:microsoft.com/office/officeart/2005/8/layout/orgChart1"/>
    <dgm:cxn modelId="{AB53FCF7-8EC9-4BCC-8FA9-08F786AF63C7}" type="presParOf" srcId="{06FDB820-8A59-4800-A3C9-90E8BCDB2149}" destId="{088CD0FE-FC48-4527-AC35-9F6BBA0F5848}" srcOrd="1" destOrd="0" presId="urn:microsoft.com/office/officeart/2005/8/layout/orgChart1"/>
    <dgm:cxn modelId="{9FF8B159-5867-4262-A425-491581D314FA}" type="presParOf" srcId="{6F743EC4-BCA3-4482-9D0B-24BB3822FCD2}" destId="{B91E64AF-C655-4367-A6F1-261871DEAD87}" srcOrd="1" destOrd="0" presId="urn:microsoft.com/office/officeart/2005/8/layout/orgChart1"/>
    <dgm:cxn modelId="{99FE7333-1B13-4A6F-8C03-F56EEF4CC0DF}" type="presParOf" srcId="{6F743EC4-BCA3-4482-9D0B-24BB3822FCD2}" destId="{19B74F8C-B9E9-478D-B028-D414E7540E6F}" srcOrd="2" destOrd="0" presId="urn:microsoft.com/office/officeart/2005/8/layout/orgChart1"/>
    <dgm:cxn modelId="{A5F5EDA2-296E-47CC-9752-2703FD4985CC}" type="presParOf" srcId="{415FEC74-3DDB-4E7F-81F6-9A56E51B5EA4}" destId="{A40803D7-4F06-45F9-B300-418861BA0A44}" srcOrd="4" destOrd="0" presId="urn:microsoft.com/office/officeart/2005/8/layout/orgChart1"/>
    <dgm:cxn modelId="{DBE96CDA-CCB1-426F-9040-DDCE16BEA4C4}" type="presParOf" srcId="{415FEC74-3DDB-4E7F-81F6-9A56E51B5EA4}" destId="{C33A1FBD-6AAD-4FAA-92B6-AEC00A3DE9AB}" srcOrd="5" destOrd="0" presId="urn:microsoft.com/office/officeart/2005/8/layout/orgChart1"/>
    <dgm:cxn modelId="{BA37EC7E-768E-4B1F-B6CE-CEF8D97C7D08}" type="presParOf" srcId="{C33A1FBD-6AAD-4FAA-92B6-AEC00A3DE9AB}" destId="{42484E92-E85A-42D5-B9DE-B0FEDC5DE96D}" srcOrd="0" destOrd="0" presId="urn:microsoft.com/office/officeart/2005/8/layout/orgChart1"/>
    <dgm:cxn modelId="{5484EDA7-89FF-4B1C-9E87-7B4087F7EE5E}" type="presParOf" srcId="{42484E92-E85A-42D5-B9DE-B0FEDC5DE96D}" destId="{EC11E536-FA69-4CC3-A08B-922ADFEE2242}" srcOrd="0" destOrd="0" presId="urn:microsoft.com/office/officeart/2005/8/layout/orgChart1"/>
    <dgm:cxn modelId="{527D68F5-EAA6-4C55-8984-A0ED0B2680BE}" type="presParOf" srcId="{42484E92-E85A-42D5-B9DE-B0FEDC5DE96D}" destId="{FE63AB0E-3F41-4B64-9C25-A17883F337F3}" srcOrd="1" destOrd="0" presId="urn:microsoft.com/office/officeart/2005/8/layout/orgChart1"/>
    <dgm:cxn modelId="{C4141FC1-7185-436D-BC86-657934B2AF41}" type="presParOf" srcId="{C33A1FBD-6AAD-4FAA-92B6-AEC00A3DE9AB}" destId="{C2065A39-E510-48CD-936D-5255D15BC1D6}" srcOrd="1" destOrd="0" presId="urn:microsoft.com/office/officeart/2005/8/layout/orgChart1"/>
    <dgm:cxn modelId="{A2EAF5C6-7650-4C84-BA66-8376C1930B6F}" type="presParOf" srcId="{C33A1FBD-6AAD-4FAA-92B6-AEC00A3DE9AB}" destId="{3C58E4EC-EAB5-450F-B8AB-2B376A3CEDC4}" srcOrd="2" destOrd="0" presId="urn:microsoft.com/office/officeart/2005/8/layout/orgChart1"/>
    <dgm:cxn modelId="{A9823AD4-9493-42F0-8ECB-8E4C0972A4B9}" type="presParOf" srcId="{415FEC74-3DDB-4E7F-81F6-9A56E51B5EA4}" destId="{FAE55A59-EDA5-442F-9DFA-1AEED75224E0}" srcOrd="6" destOrd="0" presId="urn:microsoft.com/office/officeart/2005/8/layout/orgChart1"/>
    <dgm:cxn modelId="{67E9083F-61C3-4946-A77F-721667EF004C}" type="presParOf" srcId="{415FEC74-3DDB-4E7F-81F6-9A56E51B5EA4}" destId="{1C66A21A-490E-4A8C-A445-8E93BEABB6F9}" srcOrd="7" destOrd="0" presId="urn:microsoft.com/office/officeart/2005/8/layout/orgChart1"/>
    <dgm:cxn modelId="{3D56B977-5405-48FB-A635-BBB2CE6D8E86}" type="presParOf" srcId="{1C66A21A-490E-4A8C-A445-8E93BEABB6F9}" destId="{A210C98D-0E03-4479-9F3A-C18FE2F9EA48}" srcOrd="0" destOrd="0" presId="urn:microsoft.com/office/officeart/2005/8/layout/orgChart1"/>
    <dgm:cxn modelId="{AB98B968-F52D-4C78-AE3D-BB96881B9C25}" type="presParOf" srcId="{A210C98D-0E03-4479-9F3A-C18FE2F9EA48}" destId="{3BEEF4AE-35D6-47F5-980F-1DE42DEB940E}" srcOrd="0" destOrd="0" presId="urn:microsoft.com/office/officeart/2005/8/layout/orgChart1"/>
    <dgm:cxn modelId="{D4938EDC-1008-43A0-8905-90C5E486BE54}" type="presParOf" srcId="{A210C98D-0E03-4479-9F3A-C18FE2F9EA48}" destId="{0AC0C4BA-ADFC-4AB3-9713-5E78D6291270}" srcOrd="1" destOrd="0" presId="urn:microsoft.com/office/officeart/2005/8/layout/orgChart1"/>
    <dgm:cxn modelId="{1B333C55-8D73-472F-99DE-077FB22A8A3F}" type="presParOf" srcId="{1C66A21A-490E-4A8C-A445-8E93BEABB6F9}" destId="{B636B0FF-9022-494C-A569-7A07FB443CE6}" srcOrd="1" destOrd="0" presId="urn:microsoft.com/office/officeart/2005/8/layout/orgChart1"/>
    <dgm:cxn modelId="{FD0A8C05-DD14-4876-A957-F0AFFD8EEA20}" type="presParOf" srcId="{1C66A21A-490E-4A8C-A445-8E93BEABB6F9}" destId="{2F491F0A-B044-496C-90B0-E81D3F1FBA82}" srcOrd="2" destOrd="0" presId="urn:microsoft.com/office/officeart/2005/8/layout/orgChart1"/>
    <dgm:cxn modelId="{433A9C7F-7618-48C0-B3A3-9E7EF9C9CC58}" type="presParOf" srcId="{81F96E38-A6A7-4883-AC3A-9071E8479844}" destId="{B29D372C-3225-47B1-8DA8-3167D554963A}" srcOrd="2" destOrd="0" presId="urn:microsoft.com/office/officeart/2005/8/layout/orgChart1"/>
    <dgm:cxn modelId="{E833C770-A8E8-4E76-A1D3-2208042B069F}" type="presParOf" srcId="{2AD3F23B-1C65-45B9-9248-AB338B373378}" destId="{70808F98-FA23-405B-BEFA-7BB4F018BBB2}" srcOrd="4" destOrd="0" presId="urn:microsoft.com/office/officeart/2005/8/layout/orgChart1"/>
    <dgm:cxn modelId="{637FA57A-AB8D-45F5-9691-F3ADD36FBE13}" type="presParOf" srcId="{2AD3F23B-1C65-45B9-9248-AB338B373378}" destId="{F8929CA7-0745-425B-B5FD-AFB4EBCB6CCD}" srcOrd="5" destOrd="0" presId="urn:microsoft.com/office/officeart/2005/8/layout/orgChart1"/>
    <dgm:cxn modelId="{77B73EBF-DF2E-4F84-A932-03819C591527}" type="presParOf" srcId="{F8929CA7-0745-425B-B5FD-AFB4EBCB6CCD}" destId="{2338DD86-60AB-4C3F-A8AD-5D2D65200DF0}" srcOrd="0" destOrd="0" presId="urn:microsoft.com/office/officeart/2005/8/layout/orgChart1"/>
    <dgm:cxn modelId="{DDF05011-A058-439E-9A0B-EE1F64323BA2}" type="presParOf" srcId="{2338DD86-60AB-4C3F-A8AD-5D2D65200DF0}" destId="{3482B2A7-7763-4EB6-AC05-069F8A8CBCD1}" srcOrd="0" destOrd="0" presId="urn:microsoft.com/office/officeart/2005/8/layout/orgChart1"/>
    <dgm:cxn modelId="{4BCC2A41-3E96-4438-A1B9-61F174702898}" type="presParOf" srcId="{2338DD86-60AB-4C3F-A8AD-5D2D65200DF0}" destId="{16FF7A72-F2C8-4933-B364-DDA26432BB6E}" srcOrd="1" destOrd="0" presId="urn:microsoft.com/office/officeart/2005/8/layout/orgChart1"/>
    <dgm:cxn modelId="{3FB23646-8037-47FD-9523-427A15119D35}" type="presParOf" srcId="{F8929CA7-0745-425B-B5FD-AFB4EBCB6CCD}" destId="{4962B73F-02AD-4061-BB54-856A32B54D2F}" srcOrd="1" destOrd="0" presId="urn:microsoft.com/office/officeart/2005/8/layout/orgChart1"/>
    <dgm:cxn modelId="{2851C2B3-725F-400C-959C-1DEAE25C357B}" type="presParOf" srcId="{4962B73F-02AD-4061-BB54-856A32B54D2F}" destId="{2696DAF2-8352-4911-B5E7-08A1882448B4}" srcOrd="0" destOrd="0" presId="urn:microsoft.com/office/officeart/2005/8/layout/orgChart1"/>
    <dgm:cxn modelId="{DBBDE5C3-E81F-439C-9D4C-5EABE3623BA7}" type="presParOf" srcId="{4962B73F-02AD-4061-BB54-856A32B54D2F}" destId="{BB58BFAB-9898-4BA7-93B9-02E6453F9083}" srcOrd="1" destOrd="0" presId="urn:microsoft.com/office/officeart/2005/8/layout/orgChart1"/>
    <dgm:cxn modelId="{484B17D8-3C69-474A-BCBA-D47AABCC6B34}" type="presParOf" srcId="{BB58BFAB-9898-4BA7-93B9-02E6453F9083}" destId="{6D0C2649-E643-46FA-9103-F22F752F1690}" srcOrd="0" destOrd="0" presId="urn:microsoft.com/office/officeart/2005/8/layout/orgChart1"/>
    <dgm:cxn modelId="{173371F9-3FA6-4BD0-80B8-FEDE1606BDE8}" type="presParOf" srcId="{6D0C2649-E643-46FA-9103-F22F752F1690}" destId="{BCCEF6B4-25A9-4AED-9290-BB89A6DF07A4}" srcOrd="0" destOrd="0" presId="urn:microsoft.com/office/officeart/2005/8/layout/orgChart1"/>
    <dgm:cxn modelId="{1525B2FE-AA27-4CA0-995D-261FBB405F81}" type="presParOf" srcId="{6D0C2649-E643-46FA-9103-F22F752F1690}" destId="{24D601C3-8B77-4EAE-9923-80320642B579}" srcOrd="1" destOrd="0" presId="urn:microsoft.com/office/officeart/2005/8/layout/orgChart1"/>
    <dgm:cxn modelId="{BD982CF0-97E7-4DDC-BF86-57820CB11AE8}" type="presParOf" srcId="{BB58BFAB-9898-4BA7-93B9-02E6453F9083}" destId="{1FEDD3AC-276A-4386-A5F4-DBC0475BF16B}" srcOrd="1" destOrd="0" presId="urn:microsoft.com/office/officeart/2005/8/layout/orgChart1"/>
    <dgm:cxn modelId="{AB1D4CA4-308C-47F0-A2C4-3CF2B19A196D}" type="presParOf" srcId="{BB58BFAB-9898-4BA7-93B9-02E6453F9083}" destId="{225525EC-23E7-4185-8CD4-3E9D4D70DE00}" srcOrd="2" destOrd="0" presId="urn:microsoft.com/office/officeart/2005/8/layout/orgChart1"/>
    <dgm:cxn modelId="{7ED51F95-7A4B-4B56-8AD2-E43C3E977573}" type="presParOf" srcId="{F8929CA7-0745-425B-B5FD-AFB4EBCB6CCD}" destId="{98C20E22-4FDA-439F-9D46-1467ABF25FB5}" srcOrd="2" destOrd="0" presId="urn:microsoft.com/office/officeart/2005/8/layout/orgChart1"/>
    <dgm:cxn modelId="{09D0B615-4498-49C4-9C57-E86A200644C1}" type="presParOf" srcId="{2AD3F23B-1C65-45B9-9248-AB338B373378}" destId="{1E698F15-BD0D-4B19-BFF4-13EC1B611CD3}" srcOrd="6" destOrd="0" presId="urn:microsoft.com/office/officeart/2005/8/layout/orgChart1"/>
    <dgm:cxn modelId="{AB29B540-DA87-4986-9BFE-E35A3C838910}" type="presParOf" srcId="{2AD3F23B-1C65-45B9-9248-AB338B373378}" destId="{C5E94CCC-2E16-4E4C-BFC5-B0C5E3AB5233}" srcOrd="7" destOrd="0" presId="urn:microsoft.com/office/officeart/2005/8/layout/orgChart1"/>
    <dgm:cxn modelId="{C4D58F20-80AF-4E36-8847-C48813EF1BD4}" type="presParOf" srcId="{C5E94CCC-2E16-4E4C-BFC5-B0C5E3AB5233}" destId="{93ED7F81-2902-4C12-ACC2-12050502BA19}" srcOrd="0" destOrd="0" presId="urn:microsoft.com/office/officeart/2005/8/layout/orgChart1"/>
    <dgm:cxn modelId="{BD244258-8D6B-4E3A-BA76-38919F000841}" type="presParOf" srcId="{93ED7F81-2902-4C12-ACC2-12050502BA19}" destId="{C032891D-91FA-4BF9-A1E6-86A1B9AA674D}" srcOrd="0" destOrd="0" presId="urn:microsoft.com/office/officeart/2005/8/layout/orgChart1"/>
    <dgm:cxn modelId="{CB93FB20-C6E6-4C05-AF4A-B85B919A1819}" type="presParOf" srcId="{93ED7F81-2902-4C12-ACC2-12050502BA19}" destId="{1C4B5083-2020-4482-8F0D-F50E47C6864D}" srcOrd="1" destOrd="0" presId="urn:microsoft.com/office/officeart/2005/8/layout/orgChart1"/>
    <dgm:cxn modelId="{A0DAF6DF-7F60-4B3C-BAA0-D41CA2DFD03F}" type="presParOf" srcId="{C5E94CCC-2E16-4E4C-BFC5-B0C5E3AB5233}" destId="{FAE4A35B-E976-4AA3-AD8B-A74167F29CA7}" srcOrd="1" destOrd="0" presId="urn:microsoft.com/office/officeart/2005/8/layout/orgChart1"/>
    <dgm:cxn modelId="{55EB50EB-CB63-4A58-9A38-EF03E8E255B5}" type="presParOf" srcId="{FAE4A35B-E976-4AA3-AD8B-A74167F29CA7}" destId="{CEB18F8B-0488-409B-A114-26A622E600D7}" srcOrd="0" destOrd="0" presId="urn:microsoft.com/office/officeart/2005/8/layout/orgChart1"/>
    <dgm:cxn modelId="{72A32FCB-5FAF-4A50-B3BB-7CD2C8255907}" type="presParOf" srcId="{FAE4A35B-E976-4AA3-AD8B-A74167F29CA7}" destId="{8BBA402E-6976-4412-9509-C5792E334380}" srcOrd="1" destOrd="0" presId="urn:microsoft.com/office/officeart/2005/8/layout/orgChart1"/>
    <dgm:cxn modelId="{3E08EC60-54F1-4E23-A9B4-1E6669E31843}" type="presParOf" srcId="{8BBA402E-6976-4412-9509-C5792E334380}" destId="{94217698-136E-4A3F-BB75-0A47CC4E6E3A}" srcOrd="0" destOrd="0" presId="urn:microsoft.com/office/officeart/2005/8/layout/orgChart1"/>
    <dgm:cxn modelId="{7E4BF7C5-8F5F-45CB-B295-4E5E100D994A}" type="presParOf" srcId="{94217698-136E-4A3F-BB75-0A47CC4E6E3A}" destId="{E02E7B9B-4AC3-4E75-9738-3BCAFBD5FE16}" srcOrd="0" destOrd="0" presId="urn:microsoft.com/office/officeart/2005/8/layout/orgChart1"/>
    <dgm:cxn modelId="{D1E9E698-4CB0-4745-A311-ADD59AC60D74}" type="presParOf" srcId="{94217698-136E-4A3F-BB75-0A47CC4E6E3A}" destId="{D44B92F6-E3B0-4267-84E8-C7121FD7ECCD}" srcOrd="1" destOrd="0" presId="urn:microsoft.com/office/officeart/2005/8/layout/orgChart1"/>
    <dgm:cxn modelId="{0E89C6B5-6A05-49F0-B50C-956A6D593BEC}" type="presParOf" srcId="{8BBA402E-6976-4412-9509-C5792E334380}" destId="{A89FFF49-1D1D-46B8-A26E-B6E8D33FC79B}" srcOrd="1" destOrd="0" presId="urn:microsoft.com/office/officeart/2005/8/layout/orgChart1"/>
    <dgm:cxn modelId="{F0F26DC0-9114-456F-B25B-8643369E41E8}" type="presParOf" srcId="{8BBA402E-6976-4412-9509-C5792E334380}" destId="{A47B7BE6-6358-48F9-90C2-119CB9BF7C22}" srcOrd="2" destOrd="0" presId="urn:microsoft.com/office/officeart/2005/8/layout/orgChart1"/>
    <dgm:cxn modelId="{935D9641-6963-4FE0-888C-F1F52BECE8A6}" type="presParOf" srcId="{FAE4A35B-E976-4AA3-AD8B-A74167F29CA7}" destId="{8C7DA799-B945-479B-BCBE-989596EE09D9}" srcOrd="2" destOrd="0" presId="urn:microsoft.com/office/officeart/2005/8/layout/orgChart1"/>
    <dgm:cxn modelId="{C369DC96-8461-4C58-AA8B-0403F26D8553}" type="presParOf" srcId="{FAE4A35B-E976-4AA3-AD8B-A74167F29CA7}" destId="{E4315459-6328-4E57-829B-720C9E5FAF69}" srcOrd="3" destOrd="0" presId="urn:microsoft.com/office/officeart/2005/8/layout/orgChart1"/>
    <dgm:cxn modelId="{39CC33BC-E68E-4BE3-8F90-1CFCEF04DF23}" type="presParOf" srcId="{E4315459-6328-4E57-829B-720C9E5FAF69}" destId="{156F957E-11F4-4539-91AD-BF2BD3869D91}" srcOrd="0" destOrd="0" presId="urn:microsoft.com/office/officeart/2005/8/layout/orgChart1"/>
    <dgm:cxn modelId="{F11697AC-EA52-4A53-9063-6DBC7F9E2CBB}" type="presParOf" srcId="{156F957E-11F4-4539-91AD-BF2BD3869D91}" destId="{50CF164F-25F7-4537-936D-F08095AC3F52}" srcOrd="0" destOrd="0" presId="urn:microsoft.com/office/officeart/2005/8/layout/orgChart1"/>
    <dgm:cxn modelId="{A8DB5336-C36E-4D7D-90ED-2FF70F6D8DAD}" type="presParOf" srcId="{156F957E-11F4-4539-91AD-BF2BD3869D91}" destId="{2EBF350B-8619-47CC-89E9-5E8D1C85D7F7}" srcOrd="1" destOrd="0" presId="urn:microsoft.com/office/officeart/2005/8/layout/orgChart1"/>
    <dgm:cxn modelId="{EEB3401F-653C-46E4-B785-2A445D2C0F99}" type="presParOf" srcId="{E4315459-6328-4E57-829B-720C9E5FAF69}" destId="{D85F983C-E86B-4D12-B124-A4A05A45EF92}" srcOrd="1" destOrd="0" presId="urn:microsoft.com/office/officeart/2005/8/layout/orgChart1"/>
    <dgm:cxn modelId="{69C62FA5-8967-4E81-9CBA-A827D282EEB9}" type="presParOf" srcId="{E4315459-6328-4E57-829B-720C9E5FAF69}" destId="{A4A986F6-8E3D-4D67-ACC7-D19FFA6B4786}" srcOrd="2" destOrd="0" presId="urn:microsoft.com/office/officeart/2005/8/layout/orgChart1"/>
    <dgm:cxn modelId="{85FE04B6-51DF-4112-AF8D-845FF4EA2670}" type="presParOf" srcId="{C5E94CCC-2E16-4E4C-BFC5-B0C5E3AB5233}" destId="{2C71790A-C7EB-4F31-9BA9-E889A261C19D}" srcOrd="2" destOrd="0" presId="urn:microsoft.com/office/officeart/2005/8/layout/orgChart1"/>
    <dgm:cxn modelId="{06E4F371-B475-4636-98C9-684D81EEAB5F}" type="presParOf" srcId="{9821A059-96CE-4223-9360-0946DF29E95A}" destId="{6C3F696C-0826-4E3B-B1C7-711D06A6261F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09029CD-A231-4DE7-88B3-6A7A1EB3C691}" type="doc">
      <dgm:prSet loTypeId="urn:microsoft.com/office/officeart/2005/8/layout/lProcess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C08C9C4C-D88B-4CE6-9517-884F7E652A23}">
      <dgm:prSet phldrT="[Текст]"/>
      <dgm:spPr/>
      <dgm:t>
        <a:bodyPr/>
        <a:lstStyle/>
        <a:p>
          <a:r>
            <a:rPr lang="ru-RU" dirty="0" smtClean="0"/>
            <a:t>010710000 "Недвижимое имущество учреждения в пути"</a:t>
          </a:r>
          <a:endParaRPr lang="ru-RU" dirty="0"/>
        </a:p>
      </dgm:t>
    </dgm:pt>
    <dgm:pt modelId="{D296F214-0598-4033-8D4C-9769DE50838C}" type="parTrans" cxnId="{468EF04A-6792-43F0-8A0E-E9E1D4BDC87B}">
      <dgm:prSet/>
      <dgm:spPr/>
      <dgm:t>
        <a:bodyPr/>
        <a:lstStyle/>
        <a:p>
          <a:endParaRPr lang="ru-RU"/>
        </a:p>
      </dgm:t>
    </dgm:pt>
    <dgm:pt modelId="{DF103524-2B14-4FEA-81B7-C82E5F0B9815}" type="sibTrans" cxnId="{468EF04A-6792-43F0-8A0E-E9E1D4BDC87B}">
      <dgm:prSet/>
      <dgm:spPr/>
      <dgm:t>
        <a:bodyPr/>
        <a:lstStyle/>
        <a:p>
          <a:endParaRPr lang="ru-RU"/>
        </a:p>
      </dgm:t>
    </dgm:pt>
    <dgm:pt modelId="{CD67F1BC-EE0D-4412-8471-1CD050FF8DDD}">
      <dgm:prSet phldrT="[Текст]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/>
            <a:t>010711000 "Основные средства - недвижимое имущество учреждения в пути" (в части воздушных и морских судов, судов внутреннего плавания)</a:t>
          </a:r>
          <a:endParaRPr lang="ru-RU" dirty="0"/>
        </a:p>
      </dgm:t>
    </dgm:pt>
    <dgm:pt modelId="{2E498606-FC1E-4123-8BF4-F3370343BDBD}" type="parTrans" cxnId="{C0DA762C-00B4-4687-92C6-61EDF4913F88}">
      <dgm:prSet/>
      <dgm:spPr/>
      <dgm:t>
        <a:bodyPr/>
        <a:lstStyle/>
        <a:p>
          <a:endParaRPr lang="ru-RU"/>
        </a:p>
      </dgm:t>
    </dgm:pt>
    <dgm:pt modelId="{FF600714-E200-432C-968C-D90D18CEE625}" type="sibTrans" cxnId="{C0DA762C-00B4-4687-92C6-61EDF4913F88}">
      <dgm:prSet/>
      <dgm:spPr/>
      <dgm:t>
        <a:bodyPr/>
        <a:lstStyle/>
        <a:p>
          <a:endParaRPr lang="ru-RU"/>
        </a:p>
      </dgm:t>
    </dgm:pt>
    <dgm:pt modelId="{B0766830-7559-48B4-91F0-1867B5CA4CC6}">
      <dgm:prSet phldrT="[Текст]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/>
            <a:t>010731000 "Основные средства - иное движимое имущество учреждения в пути"</a:t>
          </a:r>
          <a:endParaRPr lang="ru-RU" dirty="0"/>
        </a:p>
      </dgm:t>
    </dgm:pt>
    <dgm:pt modelId="{BC089263-47FE-44AD-8557-E2DAD55775EB}" type="parTrans" cxnId="{442B016E-AB4D-466D-90E9-66CE97119209}">
      <dgm:prSet/>
      <dgm:spPr/>
      <dgm:t>
        <a:bodyPr/>
        <a:lstStyle/>
        <a:p>
          <a:endParaRPr lang="ru-RU"/>
        </a:p>
      </dgm:t>
    </dgm:pt>
    <dgm:pt modelId="{98EF2038-60BB-4603-8A56-2E1C16476B71}" type="sibTrans" cxnId="{442B016E-AB4D-466D-90E9-66CE97119209}">
      <dgm:prSet/>
      <dgm:spPr/>
      <dgm:t>
        <a:bodyPr/>
        <a:lstStyle/>
        <a:p>
          <a:endParaRPr lang="ru-RU"/>
        </a:p>
      </dgm:t>
    </dgm:pt>
    <dgm:pt modelId="{301FD376-3878-4335-A604-0DE830802AF2}">
      <dgm:prSet phldrT="[Текст]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/>
            <a:t>010733000 "Материальные запасы - иное движимое имущество учреждения в пути"</a:t>
          </a:r>
          <a:endParaRPr lang="ru-RU" dirty="0"/>
        </a:p>
      </dgm:t>
    </dgm:pt>
    <dgm:pt modelId="{14162089-9FAB-498E-BA67-C45CF843434E}" type="parTrans" cxnId="{2BC20729-2E5A-4741-AB06-26931825BB08}">
      <dgm:prSet/>
      <dgm:spPr/>
      <dgm:t>
        <a:bodyPr/>
        <a:lstStyle/>
        <a:p>
          <a:endParaRPr lang="ru-RU"/>
        </a:p>
      </dgm:t>
    </dgm:pt>
    <dgm:pt modelId="{CEAE3457-84AB-4784-8DE1-D59100CA7869}" type="sibTrans" cxnId="{2BC20729-2E5A-4741-AB06-26931825BB08}">
      <dgm:prSet/>
      <dgm:spPr/>
      <dgm:t>
        <a:bodyPr/>
        <a:lstStyle/>
        <a:p>
          <a:endParaRPr lang="ru-RU"/>
        </a:p>
      </dgm:t>
    </dgm:pt>
    <dgm:pt modelId="{0D80C637-256B-43D5-A9AE-B25ABB470962}">
      <dgm:prSet phldrT="[Текст]"/>
      <dgm:spPr/>
      <dgm:t>
        <a:bodyPr/>
        <a:lstStyle/>
        <a:p>
          <a:r>
            <a:rPr lang="ru-RU" dirty="0" smtClean="0"/>
            <a:t>010730000 "Иное движимое имущество учреждения в пути"</a:t>
          </a:r>
          <a:endParaRPr lang="ru-RU" dirty="0"/>
        </a:p>
      </dgm:t>
    </dgm:pt>
    <dgm:pt modelId="{0848D573-4EF0-4A19-B0F9-B69436BEB991}" type="sibTrans" cxnId="{8EE22429-7299-4721-BF64-BD3867C95622}">
      <dgm:prSet/>
      <dgm:spPr/>
      <dgm:t>
        <a:bodyPr/>
        <a:lstStyle/>
        <a:p>
          <a:endParaRPr lang="ru-RU"/>
        </a:p>
      </dgm:t>
    </dgm:pt>
    <dgm:pt modelId="{8ED62E88-C10C-45C2-A811-FC867DDCE255}" type="parTrans" cxnId="{8EE22429-7299-4721-BF64-BD3867C95622}">
      <dgm:prSet/>
      <dgm:spPr/>
      <dgm:t>
        <a:bodyPr/>
        <a:lstStyle/>
        <a:p>
          <a:endParaRPr lang="ru-RU"/>
        </a:p>
      </dgm:t>
    </dgm:pt>
    <dgm:pt modelId="{D065E020-B23F-48AA-BBDC-6FACF7CD8D97}" type="pres">
      <dgm:prSet presAssocID="{709029CD-A231-4DE7-88B3-6A7A1EB3C691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A6B9925-DCE5-4F51-8E27-871E00EBCFFF}" type="pres">
      <dgm:prSet presAssocID="{C08C9C4C-D88B-4CE6-9517-884F7E652A23}" presName="compNode" presStyleCnt="0"/>
      <dgm:spPr/>
      <dgm:t>
        <a:bodyPr/>
        <a:lstStyle/>
        <a:p>
          <a:endParaRPr lang="ru-RU"/>
        </a:p>
      </dgm:t>
    </dgm:pt>
    <dgm:pt modelId="{8B1610E9-8A0B-4B59-943D-3EDAAC793C92}" type="pres">
      <dgm:prSet presAssocID="{C08C9C4C-D88B-4CE6-9517-884F7E652A23}" presName="aNode" presStyleLbl="bgShp" presStyleIdx="0" presStyleCnt="2"/>
      <dgm:spPr/>
      <dgm:t>
        <a:bodyPr/>
        <a:lstStyle/>
        <a:p>
          <a:endParaRPr lang="ru-RU"/>
        </a:p>
      </dgm:t>
    </dgm:pt>
    <dgm:pt modelId="{B260EDC0-EF81-4D79-8C56-C4E632D7DE72}" type="pres">
      <dgm:prSet presAssocID="{C08C9C4C-D88B-4CE6-9517-884F7E652A23}" presName="textNode" presStyleLbl="bgShp" presStyleIdx="0" presStyleCnt="2"/>
      <dgm:spPr/>
      <dgm:t>
        <a:bodyPr/>
        <a:lstStyle/>
        <a:p>
          <a:endParaRPr lang="ru-RU"/>
        </a:p>
      </dgm:t>
    </dgm:pt>
    <dgm:pt modelId="{8FF5FCCD-5E55-4AB9-B19F-ED0AADFD2BBB}" type="pres">
      <dgm:prSet presAssocID="{C08C9C4C-D88B-4CE6-9517-884F7E652A23}" presName="compChildNode" presStyleCnt="0"/>
      <dgm:spPr/>
      <dgm:t>
        <a:bodyPr/>
        <a:lstStyle/>
        <a:p>
          <a:endParaRPr lang="ru-RU"/>
        </a:p>
      </dgm:t>
    </dgm:pt>
    <dgm:pt modelId="{26B93FEA-CD35-4288-B6FE-ACDFDD5D91BF}" type="pres">
      <dgm:prSet presAssocID="{C08C9C4C-D88B-4CE6-9517-884F7E652A23}" presName="theInnerList" presStyleCnt="0"/>
      <dgm:spPr/>
      <dgm:t>
        <a:bodyPr/>
        <a:lstStyle/>
        <a:p>
          <a:endParaRPr lang="ru-RU"/>
        </a:p>
      </dgm:t>
    </dgm:pt>
    <dgm:pt modelId="{A5E8AAFD-BEC1-469B-A933-5AA859FA8D42}" type="pres">
      <dgm:prSet presAssocID="{CD67F1BC-EE0D-4412-8471-1CD050FF8DDD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7FA9A8-6693-4F66-969F-BB79AD858DF0}" type="pres">
      <dgm:prSet presAssocID="{C08C9C4C-D88B-4CE6-9517-884F7E652A23}" presName="aSpace" presStyleCnt="0"/>
      <dgm:spPr/>
      <dgm:t>
        <a:bodyPr/>
        <a:lstStyle/>
        <a:p>
          <a:endParaRPr lang="ru-RU"/>
        </a:p>
      </dgm:t>
    </dgm:pt>
    <dgm:pt modelId="{1CD56165-43F2-4E57-890A-2E1DE6FE15F4}" type="pres">
      <dgm:prSet presAssocID="{0D80C637-256B-43D5-A9AE-B25ABB470962}" presName="compNode" presStyleCnt="0"/>
      <dgm:spPr/>
      <dgm:t>
        <a:bodyPr/>
        <a:lstStyle/>
        <a:p>
          <a:endParaRPr lang="ru-RU"/>
        </a:p>
      </dgm:t>
    </dgm:pt>
    <dgm:pt modelId="{D5704BED-D1F7-46BA-A7D9-36021841F1C1}" type="pres">
      <dgm:prSet presAssocID="{0D80C637-256B-43D5-A9AE-B25ABB470962}" presName="aNode" presStyleLbl="bgShp" presStyleIdx="1" presStyleCnt="2"/>
      <dgm:spPr/>
      <dgm:t>
        <a:bodyPr/>
        <a:lstStyle/>
        <a:p>
          <a:endParaRPr lang="ru-RU"/>
        </a:p>
      </dgm:t>
    </dgm:pt>
    <dgm:pt modelId="{94F4DF5C-9BBA-4316-96FA-6E16C0985482}" type="pres">
      <dgm:prSet presAssocID="{0D80C637-256B-43D5-A9AE-B25ABB470962}" presName="textNode" presStyleLbl="bgShp" presStyleIdx="1" presStyleCnt="2"/>
      <dgm:spPr/>
      <dgm:t>
        <a:bodyPr/>
        <a:lstStyle/>
        <a:p>
          <a:endParaRPr lang="ru-RU"/>
        </a:p>
      </dgm:t>
    </dgm:pt>
    <dgm:pt modelId="{78A64828-2AD9-43DD-8BC0-58E5DBC58A91}" type="pres">
      <dgm:prSet presAssocID="{0D80C637-256B-43D5-A9AE-B25ABB470962}" presName="compChildNode" presStyleCnt="0"/>
      <dgm:spPr/>
      <dgm:t>
        <a:bodyPr/>
        <a:lstStyle/>
        <a:p>
          <a:endParaRPr lang="ru-RU"/>
        </a:p>
      </dgm:t>
    </dgm:pt>
    <dgm:pt modelId="{1E019906-899B-4545-966C-B86EE13655BE}" type="pres">
      <dgm:prSet presAssocID="{0D80C637-256B-43D5-A9AE-B25ABB470962}" presName="theInnerList" presStyleCnt="0"/>
      <dgm:spPr/>
      <dgm:t>
        <a:bodyPr/>
        <a:lstStyle/>
        <a:p>
          <a:endParaRPr lang="ru-RU"/>
        </a:p>
      </dgm:t>
    </dgm:pt>
    <dgm:pt modelId="{02069D39-0775-456F-AB54-31869F880042}" type="pres">
      <dgm:prSet presAssocID="{B0766830-7559-48B4-91F0-1867B5CA4CC6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33E55E-CEBA-4370-B332-B9EE1FC6AD0D}" type="pres">
      <dgm:prSet presAssocID="{B0766830-7559-48B4-91F0-1867B5CA4CC6}" presName="aSpace2" presStyleCnt="0"/>
      <dgm:spPr/>
      <dgm:t>
        <a:bodyPr/>
        <a:lstStyle/>
        <a:p>
          <a:endParaRPr lang="ru-RU"/>
        </a:p>
      </dgm:t>
    </dgm:pt>
    <dgm:pt modelId="{F8508F1E-95FD-489F-A89F-33938DE82021}" type="pres">
      <dgm:prSet presAssocID="{301FD376-3878-4335-A604-0DE830802AF2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0DA762C-00B4-4687-92C6-61EDF4913F88}" srcId="{C08C9C4C-D88B-4CE6-9517-884F7E652A23}" destId="{CD67F1BC-EE0D-4412-8471-1CD050FF8DDD}" srcOrd="0" destOrd="0" parTransId="{2E498606-FC1E-4123-8BF4-F3370343BDBD}" sibTransId="{FF600714-E200-432C-968C-D90D18CEE625}"/>
    <dgm:cxn modelId="{606A7BA6-6041-431D-9512-D7CBC952230D}" type="presOf" srcId="{C08C9C4C-D88B-4CE6-9517-884F7E652A23}" destId="{B260EDC0-EF81-4D79-8C56-C4E632D7DE72}" srcOrd="1" destOrd="0" presId="urn:microsoft.com/office/officeart/2005/8/layout/lProcess2"/>
    <dgm:cxn modelId="{52DCF236-3B6E-47B8-930A-018E5E7166AE}" type="presOf" srcId="{CD67F1BC-EE0D-4412-8471-1CD050FF8DDD}" destId="{A5E8AAFD-BEC1-469B-A933-5AA859FA8D42}" srcOrd="0" destOrd="0" presId="urn:microsoft.com/office/officeart/2005/8/layout/lProcess2"/>
    <dgm:cxn modelId="{660F1A83-3FDA-499F-81F9-DF34168CD70C}" type="presOf" srcId="{B0766830-7559-48B4-91F0-1867B5CA4CC6}" destId="{02069D39-0775-456F-AB54-31869F880042}" srcOrd="0" destOrd="0" presId="urn:microsoft.com/office/officeart/2005/8/layout/lProcess2"/>
    <dgm:cxn modelId="{8CBA2C84-5C6F-4A1C-BC82-5DB089A8AF3E}" type="presOf" srcId="{0D80C637-256B-43D5-A9AE-B25ABB470962}" destId="{94F4DF5C-9BBA-4316-96FA-6E16C0985482}" srcOrd="1" destOrd="0" presId="urn:microsoft.com/office/officeart/2005/8/layout/lProcess2"/>
    <dgm:cxn modelId="{8D5265C8-2222-4F03-93E6-1CD857ECE976}" type="presOf" srcId="{709029CD-A231-4DE7-88B3-6A7A1EB3C691}" destId="{D065E020-B23F-48AA-BBDC-6FACF7CD8D97}" srcOrd="0" destOrd="0" presId="urn:microsoft.com/office/officeart/2005/8/layout/lProcess2"/>
    <dgm:cxn modelId="{0B0F5E3E-7F9B-4185-B657-880FA4F49F4A}" type="presOf" srcId="{C08C9C4C-D88B-4CE6-9517-884F7E652A23}" destId="{8B1610E9-8A0B-4B59-943D-3EDAAC793C92}" srcOrd="0" destOrd="0" presId="urn:microsoft.com/office/officeart/2005/8/layout/lProcess2"/>
    <dgm:cxn modelId="{261DDD31-A781-4905-B2C7-1C20C8A63D15}" type="presOf" srcId="{0D80C637-256B-43D5-A9AE-B25ABB470962}" destId="{D5704BED-D1F7-46BA-A7D9-36021841F1C1}" srcOrd="0" destOrd="0" presId="urn:microsoft.com/office/officeart/2005/8/layout/lProcess2"/>
    <dgm:cxn modelId="{7944F733-E783-4CC3-86B7-6239B6E51323}" type="presOf" srcId="{301FD376-3878-4335-A604-0DE830802AF2}" destId="{F8508F1E-95FD-489F-A89F-33938DE82021}" srcOrd="0" destOrd="0" presId="urn:microsoft.com/office/officeart/2005/8/layout/lProcess2"/>
    <dgm:cxn modelId="{2BC20729-2E5A-4741-AB06-26931825BB08}" srcId="{0D80C637-256B-43D5-A9AE-B25ABB470962}" destId="{301FD376-3878-4335-A604-0DE830802AF2}" srcOrd="1" destOrd="0" parTransId="{14162089-9FAB-498E-BA67-C45CF843434E}" sibTransId="{CEAE3457-84AB-4784-8DE1-D59100CA7869}"/>
    <dgm:cxn modelId="{468EF04A-6792-43F0-8A0E-E9E1D4BDC87B}" srcId="{709029CD-A231-4DE7-88B3-6A7A1EB3C691}" destId="{C08C9C4C-D88B-4CE6-9517-884F7E652A23}" srcOrd="0" destOrd="0" parTransId="{D296F214-0598-4033-8D4C-9769DE50838C}" sibTransId="{DF103524-2B14-4FEA-81B7-C82E5F0B9815}"/>
    <dgm:cxn modelId="{442B016E-AB4D-466D-90E9-66CE97119209}" srcId="{0D80C637-256B-43D5-A9AE-B25ABB470962}" destId="{B0766830-7559-48B4-91F0-1867B5CA4CC6}" srcOrd="0" destOrd="0" parTransId="{BC089263-47FE-44AD-8557-E2DAD55775EB}" sibTransId="{98EF2038-60BB-4603-8A56-2E1C16476B71}"/>
    <dgm:cxn modelId="{8EE22429-7299-4721-BF64-BD3867C95622}" srcId="{709029CD-A231-4DE7-88B3-6A7A1EB3C691}" destId="{0D80C637-256B-43D5-A9AE-B25ABB470962}" srcOrd="1" destOrd="0" parTransId="{8ED62E88-C10C-45C2-A811-FC867DDCE255}" sibTransId="{0848D573-4EF0-4A19-B0F9-B69436BEB991}"/>
    <dgm:cxn modelId="{30CB8DB9-E0A3-417A-9443-3EF0BCAEE461}" type="presParOf" srcId="{D065E020-B23F-48AA-BBDC-6FACF7CD8D97}" destId="{EA6B9925-DCE5-4F51-8E27-871E00EBCFFF}" srcOrd="0" destOrd="0" presId="urn:microsoft.com/office/officeart/2005/8/layout/lProcess2"/>
    <dgm:cxn modelId="{1D779F3D-ABEC-45B4-8482-D18C8E044E24}" type="presParOf" srcId="{EA6B9925-DCE5-4F51-8E27-871E00EBCFFF}" destId="{8B1610E9-8A0B-4B59-943D-3EDAAC793C92}" srcOrd="0" destOrd="0" presId="urn:microsoft.com/office/officeart/2005/8/layout/lProcess2"/>
    <dgm:cxn modelId="{0E41FB03-85EA-4791-9EE4-059444D97783}" type="presParOf" srcId="{EA6B9925-DCE5-4F51-8E27-871E00EBCFFF}" destId="{B260EDC0-EF81-4D79-8C56-C4E632D7DE72}" srcOrd="1" destOrd="0" presId="urn:microsoft.com/office/officeart/2005/8/layout/lProcess2"/>
    <dgm:cxn modelId="{913D504C-6F5B-4FB1-83A3-B0DE27C37758}" type="presParOf" srcId="{EA6B9925-DCE5-4F51-8E27-871E00EBCFFF}" destId="{8FF5FCCD-5E55-4AB9-B19F-ED0AADFD2BBB}" srcOrd="2" destOrd="0" presId="urn:microsoft.com/office/officeart/2005/8/layout/lProcess2"/>
    <dgm:cxn modelId="{B340DD40-EEE3-4D8D-9D4A-11DEDD86147F}" type="presParOf" srcId="{8FF5FCCD-5E55-4AB9-B19F-ED0AADFD2BBB}" destId="{26B93FEA-CD35-4288-B6FE-ACDFDD5D91BF}" srcOrd="0" destOrd="0" presId="urn:microsoft.com/office/officeart/2005/8/layout/lProcess2"/>
    <dgm:cxn modelId="{A203EC74-88F6-4C62-AE1B-9308D0881E63}" type="presParOf" srcId="{26B93FEA-CD35-4288-B6FE-ACDFDD5D91BF}" destId="{A5E8AAFD-BEC1-469B-A933-5AA859FA8D42}" srcOrd="0" destOrd="0" presId="urn:microsoft.com/office/officeart/2005/8/layout/lProcess2"/>
    <dgm:cxn modelId="{7E81E4DE-11C1-4F3A-9264-2B9DAF287D9E}" type="presParOf" srcId="{D065E020-B23F-48AA-BBDC-6FACF7CD8D97}" destId="{CA7FA9A8-6693-4F66-969F-BB79AD858DF0}" srcOrd="1" destOrd="0" presId="urn:microsoft.com/office/officeart/2005/8/layout/lProcess2"/>
    <dgm:cxn modelId="{7982AED2-D45A-4F24-914F-10BBF04ED043}" type="presParOf" srcId="{D065E020-B23F-48AA-BBDC-6FACF7CD8D97}" destId="{1CD56165-43F2-4E57-890A-2E1DE6FE15F4}" srcOrd="2" destOrd="0" presId="urn:microsoft.com/office/officeart/2005/8/layout/lProcess2"/>
    <dgm:cxn modelId="{B8F358C4-9276-4830-9555-B95A7506D8C0}" type="presParOf" srcId="{1CD56165-43F2-4E57-890A-2E1DE6FE15F4}" destId="{D5704BED-D1F7-46BA-A7D9-36021841F1C1}" srcOrd="0" destOrd="0" presId="urn:microsoft.com/office/officeart/2005/8/layout/lProcess2"/>
    <dgm:cxn modelId="{7C06F147-6664-463D-B820-B7FD7A339A38}" type="presParOf" srcId="{1CD56165-43F2-4E57-890A-2E1DE6FE15F4}" destId="{94F4DF5C-9BBA-4316-96FA-6E16C0985482}" srcOrd="1" destOrd="0" presId="urn:microsoft.com/office/officeart/2005/8/layout/lProcess2"/>
    <dgm:cxn modelId="{FD997C67-EB22-43D3-A6D4-4A75D37AB7DF}" type="presParOf" srcId="{1CD56165-43F2-4E57-890A-2E1DE6FE15F4}" destId="{78A64828-2AD9-43DD-8BC0-58E5DBC58A91}" srcOrd="2" destOrd="0" presId="urn:microsoft.com/office/officeart/2005/8/layout/lProcess2"/>
    <dgm:cxn modelId="{64E19A4D-BB7E-4990-83A9-D623AFA940C1}" type="presParOf" srcId="{78A64828-2AD9-43DD-8BC0-58E5DBC58A91}" destId="{1E019906-899B-4545-966C-B86EE13655BE}" srcOrd="0" destOrd="0" presId="urn:microsoft.com/office/officeart/2005/8/layout/lProcess2"/>
    <dgm:cxn modelId="{DA35A5E7-C2B2-4A3B-A46D-B736553A4782}" type="presParOf" srcId="{1E019906-899B-4545-966C-B86EE13655BE}" destId="{02069D39-0775-456F-AB54-31869F880042}" srcOrd="0" destOrd="0" presId="urn:microsoft.com/office/officeart/2005/8/layout/lProcess2"/>
    <dgm:cxn modelId="{B042EFD6-7ED4-4454-821E-6A0C6A7E34EA}" type="presParOf" srcId="{1E019906-899B-4545-966C-B86EE13655BE}" destId="{6E33E55E-CEBA-4370-B332-B9EE1FC6AD0D}" srcOrd="1" destOrd="0" presId="urn:microsoft.com/office/officeart/2005/8/layout/lProcess2"/>
    <dgm:cxn modelId="{A91FE168-7B58-4B4D-88AA-F3D3B7A76598}" type="presParOf" srcId="{1E019906-899B-4545-966C-B86EE13655BE}" destId="{F8508F1E-95FD-489F-A89F-33938DE82021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0623286-ED91-49FE-A03E-1C40B0C49800}" type="doc">
      <dgm:prSet loTypeId="urn:microsoft.com/office/officeart/2005/8/layout/list1" loCatId="list" qsTypeId="urn:microsoft.com/office/officeart/2005/8/quickstyle/3d2" qsCatId="3D" csTypeId="urn:microsoft.com/office/officeart/2005/8/colors/accent5_4" csCatId="accent5" phldr="1"/>
      <dgm:spPr/>
      <dgm:t>
        <a:bodyPr/>
        <a:lstStyle/>
        <a:p>
          <a:endParaRPr lang="ru-RU"/>
        </a:p>
      </dgm:t>
    </dgm:pt>
    <dgm:pt modelId="{5552AF32-D082-4C70-95F5-2112BFB08430}">
      <dgm:prSet phldrT="[Текст]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>
              <a:solidFill>
                <a:srgbClr val="3333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Для учета операций с объектами имущества казны применяются следующие счета:</a:t>
          </a:r>
          <a:endParaRPr lang="ru-RU" dirty="0">
            <a:solidFill>
              <a:srgbClr val="3333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D52D66A-258D-4457-B391-3CB019A98A70}" type="parTrans" cxnId="{91D4A959-E398-40E5-A728-B864F3E7367E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0286793-8C54-4603-BC9E-38DF40DB0E21}" type="sibTrans" cxnId="{91D4A959-E398-40E5-A728-B864F3E7367E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D2CCB29-A930-4D97-8C9A-F0A75D36BC40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010851000 "Недвижимое имущество, составляющее казну"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8EAE2C3-BC8B-4B04-819F-3E25A6455A5B}" type="parTrans" cxnId="{A6694C94-8615-4F56-A083-5C94DEEBFC09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A3E256D-6F6C-4E59-A4EE-E8FE93143634}" type="sibTrans" cxnId="{A6694C94-8615-4F56-A083-5C94DEEBFC09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FF44F38-094A-4B75-846E-32143198589E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600" dirty="0" smtClean="0">
              <a:solidFill>
                <a:srgbClr val="3333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Дополнено Приказом Минфина России от 31.03.2018 № 65н:</a:t>
          </a:r>
          <a:endParaRPr lang="ru-RU" sz="1600" dirty="0">
            <a:solidFill>
              <a:srgbClr val="3333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1C7E79A-54F0-477F-BFB8-AECBB77F9B27}" type="parTrans" cxnId="{B7D951F8-B1EF-46BC-B159-90D09ED2201B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55C67F1-7802-427B-9B8E-ADB61960940F}" type="sibTrans" cxnId="{B7D951F8-B1EF-46BC-B159-90D09ED2201B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61AD7D7-04A9-4BB2-9EA0-AC6659B78C51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010857000 "Прочие активы, составляющие казну"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8265CDB-B694-4CEC-A741-A9904D2446D1}" type="parTrans" cxnId="{198C3BB2-097B-4A41-AB4D-67A742803CAD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9A83345-EA92-4F0F-927A-CBC6998BBC3E}" type="sibTrans" cxnId="{198C3BB2-097B-4A41-AB4D-67A742803CAD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8FEE5CD-800E-4027-B598-3270FA65E72E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010852000 "Движимое имущество, составляющее казну"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D40ED6E-DCE3-4E2F-8A44-75EACEA5B107}" type="parTrans" cxnId="{7E6098EB-593C-415F-B2D7-56D8BF283DAC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4B56B39-A557-454B-BE61-590DF3ACBDE0}" type="sibTrans" cxnId="{7E6098EB-593C-415F-B2D7-56D8BF283DAC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C3EEC6F-2B59-47DE-9CFD-E1635E61CDDA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010853000 "Ценности государственных фондов России"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8ABC68F-7024-455A-A87B-85835862A0FE}" type="parTrans" cxnId="{BB8DDC40-685C-42A6-A79A-FBAC6EE87FD4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D5DE137-3D4F-4C58-BAAB-660691A4D149}" type="sibTrans" cxnId="{BB8DDC40-685C-42A6-A79A-FBAC6EE87FD4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C2B15DE-6FDE-4BDD-B703-9586B7527257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010854000 "Нематериальные активы, составляющие казну"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29711A2-EC1A-4039-9840-4BFF5F1F92E5}" type="parTrans" cxnId="{D0536AFD-D5D6-4AB9-B260-E05C9E0EA094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AD1090C-4926-4B4E-A796-F0242486927B}" type="sibTrans" cxnId="{D0536AFD-D5D6-4AB9-B260-E05C9E0EA094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905D68C-CE2E-4081-B23C-27B2AF386A5B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010855000 "Непроизведенные активы, составляющие казну"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58FDFD3-EC0E-4459-9007-41DC241D64EC}" type="parTrans" cxnId="{70FAE267-B5A1-4BB2-87D0-B8483BF6E651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AC272C4-0273-4AD7-98E4-90567EEE3029}" type="sibTrans" cxnId="{70FAE267-B5A1-4BB2-87D0-B8483BF6E651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14BFD1B-4E9E-4C64-B971-D0AE57A10249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010856000 "Материальные запасы, составляющие казну"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BCB5F1D-0417-4F36-8288-2108A692510D}" type="parTrans" cxnId="{3D132711-834B-4120-9901-84AF8F3908D4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CE1C591-1DC1-4A8D-879E-DC78452E0E7C}" type="sibTrans" cxnId="{3D132711-834B-4120-9901-84AF8F3908D4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386E456-14D5-4C3C-ABDC-793B8323FE75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010891000 "Недвижимое имущество концедента, составляющее казну"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A123D8E-D4A5-4BFE-983E-F2DCF33FE5D6}" type="parTrans" cxnId="{3064E03B-10F8-4176-B6EF-61A59763F8FC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E0E9E67-FC2A-432E-9CB7-AF57403B042D}" type="sibTrans" cxnId="{3064E03B-10F8-4176-B6EF-61A59763F8FC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A88F0AB-CFEA-41D9-A56B-00D15433FB2B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010892000 "Движимое имущество концедента, составляющее казну"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CFEFEDB-2C5D-4771-8D86-FFD9D2708912}" type="parTrans" cxnId="{F48AC582-D619-4C2E-B6FD-B4D171D13837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4996B1E-AD8A-4852-B6B4-4517C3108B29}" type="sibTrans" cxnId="{F48AC582-D619-4C2E-B6FD-B4D171D13837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DC9C370-7EE0-4380-B98E-78506BC3DC58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010895000 "Непроизведенные активы (земля) концедента, составляющие казну"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B5E36D3-A9FA-4882-80EE-A19BD07D5E71}" type="parTrans" cxnId="{75F5D5F6-48C1-45DB-BEE4-EB8681ADFA4C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C6B982F-EA58-42B0-B997-47ACAAC3EEF2}" type="sibTrans" cxnId="{75F5D5F6-48C1-45DB-BEE4-EB8681ADFA4C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99FFD80-1BB7-4CC1-8A9F-11067288D42F}" type="pres">
      <dgm:prSet presAssocID="{10623286-ED91-49FE-A03E-1C40B0C4980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5770403-4D4C-4CE7-AA41-0DF15C52ABFB}" type="pres">
      <dgm:prSet presAssocID="{5552AF32-D082-4C70-95F5-2112BFB08430}" presName="parentLin" presStyleCnt="0"/>
      <dgm:spPr/>
      <dgm:t>
        <a:bodyPr/>
        <a:lstStyle/>
        <a:p>
          <a:endParaRPr lang="ru-RU"/>
        </a:p>
      </dgm:t>
    </dgm:pt>
    <dgm:pt modelId="{FC1BD18A-BD97-4FEE-80EE-2EE3A771E342}" type="pres">
      <dgm:prSet presAssocID="{5552AF32-D082-4C70-95F5-2112BFB08430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7E84C387-4CD1-4FE1-B218-33299BACD126}" type="pres">
      <dgm:prSet presAssocID="{5552AF32-D082-4C70-95F5-2112BFB08430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B9266B-2B8C-4946-AF81-E674829DD4D5}" type="pres">
      <dgm:prSet presAssocID="{5552AF32-D082-4C70-95F5-2112BFB08430}" presName="negativeSpace" presStyleCnt="0"/>
      <dgm:spPr/>
      <dgm:t>
        <a:bodyPr/>
        <a:lstStyle/>
        <a:p>
          <a:endParaRPr lang="ru-RU"/>
        </a:p>
      </dgm:t>
    </dgm:pt>
    <dgm:pt modelId="{6171ABB9-4ED1-4259-B682-6E2BDEFFE830}" type="pres">
      <dgm:prSet presAssocID="{5552AF32-D082-4C70-95F5-2112BFB08430}" presName="childText" presStyleLbl="conFg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171050-5A26-46F2-9116-CDF813011B09}" type="pres">
      <dgm:prSet presAssocID="{00286793-8C54-4603-BC9E-38DF40DB0E21}" presName="spaceBetweenRectangles" presStyleCnt="0"/>
      <dgm:spPr/>
      <dgm:t>
        <a:bodyPr/>
        <a:lstStyle/>
        <a:p>
          <a:endParaRPr lang="ru-RU"/>
        </a:p>
      </dgm:t>
    </dgm:pt>
    <dgm:pt modelId="{E65FA2F5-ED10-41BA-992B-89B28B3E522C}" type="pres">
      <dgm:prSet presAssocID="{5FF44F38-094A-4B75-846E-32143198589E}" presName="parentLin" presStyleCnt="0"/>
      <dgm:spPr/>
      <dgm:t>
        <a:bodyPr/>
        <a:lstStyle/>
        <a:p>
          <a:endParaRPr lang="ru-RU"/>
        </a:p>
      </dgm:t>
    </dgm:pt>
    <dgm:pt modelId="{AFAEFD02-471E-473D-ADF9-F9DEA2FBC398}" type="pres">
      <dgm:prSet presAssocID="{5FF44F38-094A-4B75-846E-32143198589E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D8870BCA-4958-483E-92C7-25BA46601E26}" type="pres">
      <dgm:prSet presAssocID="{5FF44F38-094A-4B75-846E-32143198589E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5FF64F-32FA-4B78-913B-A66DA39A1BC5}" type="pres">
      <dgm:prSet presAssocID="{5FF44F38-094A-4B75-846E-32143198589E}" presName="negativeSpace" presStyleCnt="0"/>
      <dgm:spPr/>
      <dgm:t>
        <a:bodyPr/>
        <a:lstStyle/>
        <a:p>
          <a:endParaRPr lang="ru-RU"/>
        </a:p>
      </dgm:t>
    </dgm:pt>
    <dgm:pt modelId="{45807F19-40BA-4990-852E-A5B40A41B04B}" type="pres">
      <dgm:prSet presAssocID="{5FF44F38-094A-4B75-846E-32143198589E}" presName="childText" presStyleLbl="conFg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D132711-834B-4120-9901-84AF8F3908D4}" srcId="{5552AF32-D082-4C70-95F5-2112BFB08430}" destId="{B14BFD1B-4E9E-4C64-B971-D0AE57A10249}" srcOrd="5" destOrd="0" parTransId="{FBCB5F1D-0417-4F36-8288-2108A692510D}" sibTransId="{0CE1C591-1DC1-4A8D-879E-DC78452E0E7C}"/>
    <dgm:cxn modelId="{A9955EAC-FE3D-4C7F-9357-7E06A678AB24}" type="presOf" srcId="{10623286-ED91-49FE-A03E-1C40B0C49800}" destId="{499FFD80-1BB7-4CC1-8A9F-11067288D42F}" srcOrd="0" destOrd="0" presId="urn:microsoft.com/office/officeart/2005/8/layout/list1"/>
    <dgm:cxn modelId="{B7D951F8-B1EF-46BC-B159-90D09ED2201B}" srcId="{10623286-ED91-49FE-A03E-1C40B0C49800}" destId="{5FF44F38-094A-4B75-846E-32143198589E}" srcOrd="1" destOrd="0" parTransId="{71C7E79A-54F0-477F-BFB8-AECBB77F9B27}" sibTransId="{955C67F1-7802-427B-9B8E-ADB61960940F}"/>
    <dgm:cxn modelId="{A2C92238-3489-4BC0-885B-A8E50BF0A0FF}" type="presOf" srcId="{0905D68C-CE2E-4081-B23C-27B2AF386A5B}" destId="{6171ABB9-4ED1-4259-B682-6E2BDEFFE830}" srcOrd="0" destOrd="4" presId="urn:microsoft.com/office/officeart/2005/8/layout/list1"/>
    <dgm:cxn modelId="{70FAE267-B5A1-4BB2-87D0-B8483BF6E651}" srcId="{5552AF32-D082-4C70-95F5-2112BFB08430}" destId="{0905D68C-CE2E-4081-B23C-27B2AF386A5B}" srcOrd="4" destOrd="0" parTransId="{458FDFD3-EC0E-4459-9007-41DC241D64EC}" sibTransId="{3AC272C4-0273-4AD7-98E4-90567EEE3029}"/>
    <dgm:cxn modelId="{F48AC582-D619-4C2E-B6FD-B4D171D13837}" srcId="{5FF44F38-094A-4B75-846E-32143198589E}" destId="{5A88F0AB-CFEA-41D9-A56B-00D15433FB2B}" srcOrd="2" destOrd="0" parTransId="{8CFEFEDB-2C5D-4771-8D86-FFD9D2708912}" sibTransId="{34996B1E-AD8A-4852-B6B4-4517C3108B29}"/>
    <dgm:cxn modelId="{3064E03B-10F8-4176-B6EF-61A59763F8FC}" srcId="{5FF44F38-094A-4B75-846E-32143198589E}" destId="{6386E456-14D5-4C3C-ABDC-793B8323FE75}" srcOrd="1" destOrd="0" parTransId="{EA123D8E-D4A5-4BFE-983E-F2DCF33FE5D6}" sibTransId="{FE0E9E67-FC2A-432E-9CB7-AF57403B042D}"/>
    <dgm:cxn modelId="{73DF7798-2465-4A71-87BE-1B0B553A7B8F}" type="presOf" srcId="{B14BFD1B-4E9E-4C64-B971-D0AE57A10249}" destId="{6171ABB9-4ED1-4259-B682-6E2BDEFFE830}" srcOrd="0" destOrd="5" presId="urn:microsoft.com/office/officeart/2005/8/layout/list1"/>
    <dgm:cxn modelId="{2A328F33-E1BE-4175-BBC1-922872E713A3}" type="presOf" srcId="{161AD7D7-04A9-4BB2-9EA0-AC6659B78C51}" destId="{45807F19-40BA-4990-852E-A5B40A41B04B}" srcOrd="0" destOrd="0" presId="urn:microsoft.com/office/officeart/2005/8/layout/list1"/>
    <dgm:cxn modelId="{E64A6887-D7EF-4ECD-ADCA-004614A99B88}" type="presOf" srcId="{5552AF32-D082-4C70-95F5-2112BFB08430}" destId="{7E84C387-4CD1-4FE1-B218-33299BACD126}" srcOrd="1" destOrd="0" presId="urn:microsoft.com/office/officeart/2005/8/layout/list1"/>
    <dgm:cxn modelId="{9E666909-3CFF-4D13-8948-EB4168D8B254}" type="presOf" srcId="{5FF44F38-094A-4B75-846E-32143198589E}" destId="{AFAEFD02-471E-473D-ADF9-F9DEA2FBC398}" srcOrd="0" destOrd="0" presId="urn:microsoft.com/office/officeart/2005/8/layout/list1"/>
    <dgm:cxn modelId="{27C2526A-5E34-4BDA-AD80-B38E4F44FE5E}" type="presOf" srcId="{7C3EEC6F-2B59-47DE-9CFD-E1635E61CDDA}" destId="{6171ABB9-4ED1-4259-B682-6E2BDEFFE830}" srcOrd="0" destOrd="2" presId="urn:microsoft.com/office/officeart/2005/8/layout/list1"/>
    <dgm:cxn modelId="{20913669-74AE-4876-A208-A2B6E50C6C9F}" type="presOf" srcId="{FC2B15DE-6FDE-4BDD-B703-9586B7527257}" destId="{6171ABB9-4ED1-4259-B682-6E2BDEFFE830}" srcOrd="0" destOrd="3" presId="urn:microsoft.com/office/officeart/2005/8/layout/list1"/>
    <dgm:cxn modelId="{6C1115D7-6F41-4C75-B9B4-A48F370DFA1F}" type="presOf" srcId="{5A88F0AB-CFEA-41D9-A56B-00D15433FB2B}" destId="{45807F19-40BA-4990-852E-A5B40A41B04B}" srcOrd="0" destOrd="2" presId="urn:microsoft.com/office/officeart/2005/8/layout/list1"/>
    <dgm:cxn modelId="{86E69933-F5B1-4E1C-8FF0-11452E42A699}" type="presOf" srcId="{C8FEE5CD-800E-4027-B598-3270FA65E72E}" destId="{6171ABB9-4ED1-4259-B682-6E2BDEFFE830}" srcOrd="0" destOrd="1" presId="urn:microsoft.com/office/officeart/2005/8/layout/list1"/>
    <dgm:cxn modelId="{451C062F-70C3-454C-BB88-4A5725513276}" type="presOf" srcId="{5552AF32-D082-4C70-95F5-2112BFB08430}" destId="{FC1BD18A-BD97-4FEE-80EE-2EE3A771E342}" srcOrd="0" destOrd="0" presId="urn:microsoft.com/office/officeart/2005/8/layout/list1"/>
    <dgm:cxn modelId="{BB8DDC40-685C-42A6-A79A-FBAC6EE87FD4}" srcId="{5552AF32-D082-4C70-95F5-2112BFB08430}" destId="{7C3EEC6F-2B59-47DE-9CFD-E1635E61CDDA}" srcOrd="2" destOrd="0" parTransId="{38ABC68F-7024-455A-A87B-85835862A0FE}" sibTransId="{0D5DE137-3D4F-4C58-BAAB-660691A4D149}"/>
    <dgm:cxn modelId="{698A894D-C553-4256-9CC7-3675F362BD10}" type="presOf" srcId="{6386E456-14D5-4C3C-ABDC-793B8323FE75}" destId="{45807F19-40BA-4990-852E-A5B40A41B04B}" srcOrd="0" destOrd="1" presId="urn:microsoft.com/office/officeart/2005/8/layout/list1"/>
    <dgm:cxn modelId="{198C3BB2-097B-4A41-AB4D-67A742803CAD}" srcId="{5FF44F38-094A-4B75-846E-32143198589E}" destId="{161AD7D7-04A9-4BB2-9EA0-AC6659B78C51}" srcOrd="0" destOrd="0" parTransId="{B8265CDB-B694-4CEC-A741-A9904D2446D1}" sibTransId="{29A83345-EA92-4F0F-927A-CBC6998BBC3E}"/>
    <dgm:cxn modelId="{A6694C94-8615-4F56-A083-5C94DEEBFC09}" srcId="{5552AF32-D082-4C70-95F5-2112BFB08430}" destId="{9D2CCB29-A930-4D97-8C9A-F0A75D36BC40}" srcOrd="0" destOrd="0" parTransId="{88EAE2C3-BC8B-4B04-819F-3E25A6455A5B}" sibTransId="{4A3E256D-6F6C-4E59-A4EE-E8FE93143634}"/>
    <dgm:cxn modelId="{7079B87E-F746-4908-91D7-DCD89C91C877}" type="presOf" srcId="{5FF44F38-094A-4B75-846E-32143198589E}" destId="{D8870BCA-4958-483E-92C7-25BA46601E26}" srcOrd="1" destOrd="0" presId="urn:microsoft.com/office/officeart/2005/8/layout/list1"/>
    <dgm:cxn modelId="{75F5D5F6-48C1-45DB-BEE4-EB8681ADFA4C}" srcId="{5FF44F38-094A-4B75-846E-32143198589E}" destId="{7DC9C370-7EE0-4380-B98E-78506BC3DC58}" srcOrd="3" destOrd="0" parTransId="{2B5E36D3-A9FA-4882-80EE-A19BD07D5E71}" sibTransId="{1C6B982F-EA58-42B0-B997-47ACAAC3EEF2}"/>
    <dgm:cxn modelId="{30C8C6E8-BD5F-4E53-B627-F3A0B55A91C3}" type="presOf" srcId="{9D2CCB29-A930-4D97-8C9A-F0A75D36BC40}" destId="{6171ABB9-4ED1-4259-B682-6E2BDEFFE830}" srcOrd="0" destOrd="0" presId="urn:microsoft.com/office/officeart/2005/8/layout/list1"/>
    <dgm:cxn modelId="{D9C6CEE8-C0FA-4BE9-8EC1-1ECF221AA24D}" type="presOf" srcId="{7DC9C370-7EE0-4380-B98E-78506BC3DC58}" destId="{45807F19-40BA-4990-852E-A5B40A41B04B}" srcOrd="0" destOrd="3" presId="urn:microsoft.com/office/officeart/2005/8/layout/list1"/>
    <dgm:cxn modelId="{7E6098EB-593C-415F-B2D7-56D8BF283DAC}" srcId="{5552AF32-D082-4C70-95F5-2112BFB08430}" destId="{C8FEE5CD-800E-4027-B598-3270FA65E72E}" srcOrd="1" destOrd="0" parTransId="{BD40ED6E-DCE3-4E2F-8A44-75EACEA5B107}" sibTransId="{94B56B39-A557-454B-BE61-590DF3ACBDE0}"/>
    <dgm:cxn modelId="{91D4A959-E398-40E5-A728-B864F3E7367E}" srcId="{10623286-ED91-49FE-A03E-1C40B0C49800}" destId="{5552AF32-D082-4C70-95F5-2112BFB08430}" srcOrd="0" destOrd="0" parTransId="{CD52D66A-258D-4457-B391-3CB019A98A70}" sibTransId="{00286793-8C54-4603-BC9E-38DF40DB0E21}"/>
    <dgm:cxn modelId="{D0536AFD-D5D6-4AB9-B260-E05C9E0EA094}" srcId="{5552AF32-D082-4C70-95F5-2112BFB08430}" destId="{FC2B15DE-6FDE-4BDD-B703-9586B7527257}" srcOrd="3" destOrd="0" parTransId="{C29711A2-EC1A-4039-9840-4BFF5F1F92E5}" sibTransId="{DAD1090C-4926-4B4E-A796-F0242486927B}"/>
    <dgm:cxn modelId="{C24B9C11-4B3C-484F-83FF-5D5C7E05E337}" type="presParOf" srcId="{499FFD80-1BB7-4CC1-8A9F-11067288D42F}" destId="{65770403-4D4C-4CE7-AA41-0DF15C52ABFB}" srcOrd="0" destOrd="0" presId="urn:microsoft.com/office/officeart/2005/8/layout/list1"/>
    <dgm:cxn modelId="{FC00E044-0BF1-48E0-B254-1765DDE40FE3}" type="presParOf" srcId="{65770403-4D4C-4CE7-AA41-0DF15C52ABFB}" destId="{FC1BD18A-BD97-4FEE-80EE-2EE3A771E342}" srcOrd="0" destOrd="0" presId="urn:microsoft.com/office/officeart/2005/8/layout/list1"/>
    <dgm:cxn modelId="{4DC9DC61-65A6-406E-9931-5C80FBC6657A}" type="presParOf" srcId="{65770403-4D4C-4CE7-AA41-0DF15C52ABFB}" destId="{7E84C387-4CD1-4FE1-B218-33299BACD126}" srcOrd="1" destOrd="0" presId="urn:microsoft.com/office/officeart/2005/8/layout/list1"/>
    <dgm:cxn modelId="{D0A401FB-1706-476E-B84A-5C2E2072F9D2}" type="presParOf" srcId="{499FFD80-1BB7-4CC1-8A9F-11067288D42F}" destId="{90B9266B-2B8C-4946-AF81-E674829DD4D5}" srcOrd="1" destOrd="0" presId="urn:microsoft.com/office/officeart/2005/8/layout/list1"/>
    <dgm:cxn modelId="{99044D04-118D-48B5-87D4-0424B6843113}" type="presParOf" srcId="{499FFD80-1BB7-4CC1-8A9F-11067288D42F}" destId="{6171ABB9-4ED1-4259-B682-6E2BDEFFE830}" srcOrd="2" destOrd="0" presId="urn:microsoft.com/office/officeart/2005/8/layout/list1"/>
    <dgm:cxn modelId="{14D51231-42D8-4006-8606-E6C428DD0CDD}" type="presParOf" srcId="{499FFD80-1BB7-4CC1-8A9F-11067288D42F}" destId="{D3171050-5A26-46F2-9116-CDF813011B09}" srcOrd="3" destOrd="0" presId="urn:microsoft.com/office/officeart/2005/8/layout/list1"/>
    <dgm:cxn modelId="{EB223445-4835-4281-9A44-E1998DF2254A}" type="presParOf" srcId="{499FFD80-1BB7-4CC1-8A9F-11067288D42F}" destId="{E65FA2F5-ED10-41BA-992B-89B28B3E522C}" srcOrd="4" destOrd="0" presId="urn:microsoft.com/office/officeart/2005/8/layout/list1"/>
    <dgm:cxn modelId="{041CA769-79BD-484C-A3B5-93E7B46FF9B3}" type="presParOf" srcId="{E65FA2F5-ED10-41BA-992B-89B28B3E522C}" destId="{AFAEFD02-471E-473D-ADF9-F9DEA2FBC398}" srcOrd="0" destOrd="0" presId="urn:microsoft.com/office/officeart/2005/8/layout/list1"/>
    <dgm:cxn modelId="{74605D76-6B82-46EB-AE76-BFA0290F91B3}" type="presParOf" srcId="{E65FA2F5-ED10-41BA-992B-89B28B3E522C}" destId="{D8870BCA-4958-483E-92C7-25BA46601E26}" srcOrd="1" destOrd="0" presId="urn:microsoft.com/office/officeart/2005/8/layout/list1"/>
    <dgm:cxn modelId="{72480535-E447-4036-8527-F90EF3B9EDBB}" type="presParOf" srcId="{499FFD80-1BB7-4CC1-8A9F-11067288D42F}" destId="{125FF64F-32FA-4B78-913B-A66DA39A1BC5}" srcOrd="5" destOrd="0" presId="urn:microsoft.com/office/officeart/2005/8/layout/list1"/>
    <dgm:cxn modelId="{C494C66D-233B-4266-BD6F-75F0F7872323}" type="presParOf" srcId="{499FFD80-1BB7-4CC1-8A9F-11067288D42F}" destId="{45807F19-40BA-4990-852E-A5B40A41B04B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7B80D14-18EE-4CD0-A370-A8A6588F6739}" type="doc">
      <dgm:prSet loTypeId="urn:microsoft.com/office/officeart/2005/8/layout/list1" loCatId="list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598BC596-5B3E-4D79-B193-0F7424342216}">
      <dgm:prSet phldrT="[Текст]"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010960000 "Себестоимость готовой продукции, работ, услуг"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49BB344-AF61-4722-8396-2ECACDE373FB}" type="parTrans" cxnId="{DD9EAA4A-4366-4404-9F8F-55E5893218E7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CB360F8-5DA0-4337-B00C-E335B8E32102}" type="sibTrans" cxnId="{DD9EAA4A-4366-4404-9F8F-55E5893218E7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81897E6-2831-49D8-8F6B-A95011704C4B}">
      <dgm:prSet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010970000 "Накладные расходы производства готовой продукции, работ, услуг"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96FDBCA-CA33-49CB-A6F9-E390F3769A7B}" type="parTrans" cxnId="{AEFCAD7C-6B2F-4000-8E0C-BC5DA3F8B8E4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D298DA0-9E92-4E2A-B173-FF4577C52392}" type="sibTrans" cxnId="{AEFCAD7C-6B2F-4000-8E0C-BC5DA3F8B8E4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CDC90A3-D74D-46FC-84CE-AE4F8F849CE2}">
      <dgm:prSet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010980000 "Общехозяйственные расходы"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A5131CC-8487-430B-983C-79D3BB5FE224}" type="parTrans" cxnId="{8D9CE118-8CEB-40B9-BAED-DB0C4D63E4B7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5D7CF60-7874-4B24-93C2-49E0529E6DC6}" type="sibTrans" cxnId="{8D9CE118-8CEB-40B9-BAED-DB0C4D63E4B7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90FCE76-535D-4A62-BDF6-001D13AD41EE}" type="pres">
      <dgm:prSet presAssocID="{27B80D14-18EE-4CD0-A370-A8A6588F673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6C74F3D-93BC-4508-9D31-7F07601CF4EC}" type="pres">
      <dgm:prSet presAssocID="{598BC596-5B3E-4D79-B193-0F7424342216}" presName="parentLin" presStyleCnt="0"/>
      <dgm:spPr/>
    </dgm:pt>
    <dgm:pt modelId="{BCCB501B-4A6E-4AC1-9A5D-858C42E8B627}" type="pres">
      <dgm:prSet presAssocID="{598BC596-5B3E-4D79-B193-0F7424342216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ADC8B948-53A5-488D-AF29-FBCD64FE0BD6}" type="pres">
      <dgm:prSet presAssocID="{598BC596-5B3E-4D79-B193-0F7424342216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B6267A-0035-4E99-AF21-01BE68F56DFA}" type="pres">
      <dgm:prSet presAssocID="{598BC596-5B3E-4D79-B193-0F7424342216}" presName="negativeSpace" presStyleCnt="0"/>
      <dgm:spPr/>
    </dgm:pt>
    <dgm:pt modelId="{8D786F25-E488-41BB-8F32-881B40C4C58D}" type="pres">
      <dgm:prSet presAssocID="{598BC596-5B3E-4D79-B193-0F7424342216}" presName="childText" presStyleLbl="conFgAcc1" presStyleIdx="0" presStyleCnt="3">
        <dgm:presLayoutVars>
          <dgm:bulletEnabled val="1"/>
        </dgm:presLayoutVars>
      </dgm:prSet>
      <dgm:spPr/>
    </dgm:pt>
    <dgm:pt modelId="{26854D82-70BF-44C7-ACC4-898AB8DA7C2E}" type="pres">
      <dgm:prSet presAssocID="{6CB360F8-5DA0-4337-B00C-E335B8E32102}" presName="spaceBetweenRectangles" presStyleCnt="0"/>
      <dgm:spPr/>
    </dgm:pt>
    <dgm:pt modelId="{53D43B27-7C76-41C9-BFA5-1E23F1BE2321}" type="pres">
      <dgm:prSet presAssocID="{B81897E6-2831-49D8-8F6B-A95011704C4B}" presName="parentLin" presStyleCnt="0"/>
      <dgm:spPr/>
    </dgm:pt>
    <dgm:pt modelId="{40B76C90-5A08-47C5-876B-D6E031854CD7}" type="pres">
      <dgm:prSet presAssocID="{B81897E6-2831-49D8-8F6B-A95011704C4B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1D4E360E-E0F8-4B1F-BC71-495F3525C467}" type="pres">
      <dgm:prSet presAssocID="{B81897E6-2831-49D8-8F6B-A95011704C4B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3FF1A5-8053-4388-89CF-52308FE15C63}" type="pres">
      <dgm:prSet presAssocID="{B81897E6-2831-49D8-8F6B-A95011704C4B}" presName="negativeSpace" presStyleCnt="0"/>
      <dgm:spPr/>
    </dgm:pt>
    <dgm:pt modelId="{DB273772-2A38-449F-A5B9-B36B5EF8D6D8}" type="pres">
      <dgm:prSet presAssocID="{B81897E6-2831-49D8-8F6B-A95011704C4B}" presName="childText" presStyleLbl="conFgAcc1" presStyleIdx="1" presStyleCnt="3">
        <dgm:presLayoutVars>
          <dgm:bulletEnabled val="1"/>
        </dgm:presLayoutVars>
      </dgm:prSet>
      <dgm:spPr/>
    </dgm:pt>
    <dgm:pt modelId="{B61BDCF1-6B4B-4DF6-A14E-C206B839034E}" type="pres">
      <dgm:prSet presAssocID="{8D298DA0-9E92-4E2A-B173-FF4577C52392}" presName="spaceBetweenRectangles" presStyleCnt="0"/>
      <dgm:spPr/>
    </dgm:pt>
    <dgm:pt modelId="{98E2E985-D420-4045-82FF-CE5916F6F5ED}" type="pres">
      <dgm:prSet presAssocID="{6CDC90A3-D74D-46FC-84CE-AE4F8F849CE2}" presName="parentLin" presStyleCnt="0"/>
      <dgm:spPr/>
    </dgm:pt>
    <dgm:pt modelId="{D91A871F-F814-478B-9C15-C104BE319B50}" type="pres">
      <dgm:prSet presAssocID="{6CDC90A3-D74D-46FC-84CE-AE4F8F849CE2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A6F1E159-C5E5-4882-A8F8-45C7F80A9094}" type="pres">
      <dgm:prSet presAssocID="{6CDC90A3-D74D-46FC-84CE-AE4F8F849CE2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08D055-52AF-41D9-8445-3069919BCED8}" type="pres">
      <dgm:prSet presAssocID="{6CDC90A3-D74D-46FC-84CE-AE4F8F849CE2}" presName="negativeSpace" presStyleCnt="0"/>
      <dgm:spPr/>
    </dgm:pt>
    <dgm:pt modelId="{71A88CC3-1E7B-4FCD-BF9D-F9A17D877CD1}" type="pres">
      <dgm:prSet presAssocID="{6CDC90A3-D74D-46FC-84CE-AE4F8F849CE2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5288409D-C15E-4878-9A15-3F0BF9CFB076}" type="presOf" srcId="{27B80D14-18EE-4CD0-A370-A8A6588F6739}" destId="{990FCE76-535D-4A62-BDF6-001D13AD41EE}" srcOrd="0" destOrd="0" presId="urn:microsoft.com/office/officeart/2005/8/layout/list1"/>
    <dgm:cxn modelId="{6CC5582E-7154-482E-8F42-2F8D211E6DD6}" type="presOf" srcId="{6CDC90A3-D74D-46FC-84CE-AE4F8F849CE2}" destId="{D91A871F-F814-478B-9C15-C104BE319B50}" srcOrd="0" destOrd="0" presId="urn:microsoft.com/office/officeart/2005/8/layout/list1"/>
    <dgm:cxn modelId="{F2A68429-F585-48E6-96D6-845EA8166343}" type="presOf" srcId="{598BC596-5B3E-4D79-B193-0F7424342216}" destId="{BCCB501B-4A6E-4AC1-9A5D-858C42E8B627}" srcOrd="0" destOrd="0" presId="urn:microsoft.com/office/officeart/2005/8/layout/list1"/>
    <dgm:cxn modelId="{0CA65D3E-5629-4C95-9186-694E1A0FF8EF}" type="presOf" srcId="{598BC596-5B3E-4D79-B193-0F7424342216}" destId="{ADC8B948-53A5-488D-AF29-FBCD64FE0BD6}" srcOrd="1" destOrd="0" presId="urn:microsoft.com/office/officeart/2005/8/layout/list1"/>
    <dgm:cxn modelId="{8D9CE118-8CEB-40B9-BAED-DB0C4D63E4B7}" srcId="{27B80D14-18EE-4CD0-A370-A8A6588F6739}" destId="{6CDC90A3-D74D-46FC-84CE-AE4F8F849CE2}" srcOrd="2" destOrd="0" parTransId="{7A5131CC-8487-430B-983C-79D3BB5FE224}" sibTransId="{45D7CF60-7874-4B24-93C2-49E0529E6DC6}"/>
    <dgm:cxn modelId="{DD9EAA4A-4366-4404-9F8F-55E5893218E7}" srcId="{27B80D14-18EE-4CD0-A370-A8A6588F6739}" destId="{598BC596-5B3E-4D79-B193-0F7424342216}" srcOrd="0" destOrd="0" parTransId="{E49BB344-AF61-4722-8396-2ECACDE373FB}" sibTransId="{6CB360F8-5DA0-4337-B00C-E335B8E32102}"/>
    <dgm:cxn modelId="{5B4FC35B-D277-44D6-86FC-A19E227E3738}" type="presOf" srcId="{6CDC90A3-D74D-46FC-84CE-AE4F8F849CE2}" destId="{A6F1E159-C5E5-4882-A8F8-45C7F80A9094}" srcOrd="1" destOrd="0" presId="urn:microsoft.com/office/officeart/2005/8/layout/list1"/>
    <dgm:cxn modelId="{6E4919BB-6D04-4BA3-8B40-B6D3E9C66F09}" type="presOf" srcId="{B81897E6-2831-49D8-8F6B-A95011704C4B}" destId="{40B76C90-5A08-47C5-876B-D6E031854CD7}" srcOrd="0" destOrd="0" presId="urn:microsoft.com/office/officeart/2005/8/layout/list1"/>
    <dgm:cxn modelId="{E0472E79-C1F0-45A4-A7C6-5A0559BB903F}" type="presOf" srcId="{B81897E6-2831-49D8-8F6B-A95011704C4B}" destId="{1D4E360E-E0F8-4B1F-BC71-495F3525C467}" srcOrd="1" destOrd="0" presId="urn:microsoft.com/office/officeart/2005/8/layout/list1"/>
    <dgm:cxn modelId="{AEFCAD7C-6B2F-4000-8E0C-BC5DA3F8B8E4}" srcId="{27B80D14-18EE-4CD0-A370-A8A6588F6739}" destId="{B81897E6-2831-49D8-8F6B-A95011704C4B}" srcOrd="1" destOrd="0" parTransId="{B96FDBCA-CA33-49CB-A6F9-E390F3769A7B}" sibTransId="{8D298DA0-9E92-4E2A-B173-FF4577C52392}"/>
    <dgm:cxn modelId="{24B20478-E7C2-4712-97FB-1C65DAB127E4}" type="presParOf" srcId="{990FCE76-535D-4A62-BDF6-001D13AD41EE}" destId="{E6C74F3D-93BC-4508-9D31-7F07601CF4EC}" srcOrd="0" destOrd="0" presId="urn:microsoft.com/office/officeart/2005/8/layout/list1"/>
    <dgm:cxn modelId="{A79CFB2F-3427-4FB1-992F-3DD3D069B077}" type="presParOf" srcId="{E6C74F3D-93BC-4508-9D31-7F07601CF4EC}" destId="{BCCB501B-4A6E-4AC1-9A5D-858C42E8B627}" srcOrd="0" destOrd="0" presId="urn:microsoft.com/office/officeart/2005/8/layout/list1"/>
    <dgm:cxn modelId="{5B337F85-CC98-477D-86E5-E8F1C5235A68}" type="presParOf" srcId="{E6C74F3D-93BC-4508-9D31-7F07601CF4EC}" destId="{ADC8B948-53A5-488D-AF29-FBCD64FE0BD6}" srcOrd="1" destOrd="0" presId="urn:microsoft.com/office/officeart/2005/8/layout/list1"/>
    <dgm:cxn modelId="{E7DF34B0-0B63-45DC-A5C4-6C7425E45A79}" type="presParOf" srcId="{990FCE76-535D-4A62-BDF6-001D13AD41EE}" destId="{8DB6267A-0035-4E99-AF21-01BE68F56DFA}" srcOrd="1" destOrd="0" presId="urn:microsoft.com/office/officeart/2005/8/layout/list1"/>
    <dgm:cxn modelId="{3C3136E6-EDC8-4548-9962-5C95AA7B6DD8}" type="presParOf" srcId="{990FCE76-535D-4A62-BDF6-001D13AD41EE}" destId="{8D786F25-E488-41BB-8F32-881B40C4C58D}" srcOrd="2" destOrd="0" presId="urn:microsoft.com/office/officeart/2005/8/layout/list1"/>
    <dgm:cxn modelId="{19B99F36-797F-49C7-B75E-DD61E8A921D5}" type="presParOf" srcId="{990FCE76-535D-4A62-BDF6-001D13AD41EE}" destId="{26854D82-70BF-44C7-ACC4-898AB8DA7C2E}" srcOrd="3" destOrd="0" presId="urn:microsoft.com/office/officeart/2005/8/layout/list1"/>
    <dgm:cxn modelId="{02926DAB-B4D8-484E-82BC-94C57FEB79C4}" type="presParOf" srcId="{990FCE76-535D-4A62-BDF6-001D13AD41EE}" destId="{53D43B27-7C76-41C9-BFA5-1E23F1BE2321}" srcOrd="4" destOrd="0" presId="urn:microsoft.com/office/officeart/2005/8/layout/list1"/>
    <dgm:cxn modelId="{59836721-021D-45C1-9172-57B1975DF699}" type="presParOf" srcId="{53D43B27-7C76-41C9-BFA5-1E23F1BE2321}" destId="{40B76C90-5A08-47C5-876B-D6E031854CD7}" srcOrd="0" destOrd="0" presId="urn:microsoft.com/office/officeart/2005/8/layout/list1"/>
    <dgm:cxn modelId="{BC87AA61-48BB-45CA-BAE1-39C905F20794}" type="presParOf" srcId="{53D43B27-7C76-41C9-BFA5-1E23F1BE2321}" destId="{1D4E360E-E0F8-4B1F-BC71-495F3525C467}" srcOrd="1" destOrd="0" presId="urn:microsoft.com/office/officeart/2005/8/layout/list1"/>
    <dgm:cxn modelId="{EF97C981-B7FD-4B53-BBCD-16F2848FB505}" type="presParOf" srcId="{990FCE76-535D-4A62-BDF6-001D13AD41EE}" destId="{E33FF1A5-8053-4388-89CF-52308FE15C63}" srcOrd="5" destOrd="0" presId="urn:microsoft.com/office/officeart/2005/8/layout/list1"/>
    <dgm:cxn modelId="{EB927D7F-E5E6-4E35-8C34-C51DA03EA412}" type="presParOf" srcId="{990FCE76-535D-4A62-BDF6-001D13AD41EE}" destId="{DB273772-2A38-449F-A5B9-B36B5EF8D6D8}" srcOrd="6" destOrd="0" presId="urn:microsoft.com/office/officeart/2005/8/layout/list1"/>
    <dgm:cxn modelId="{6E9417AE-3F4B-4B6A-9B85-E1C0F6037A05}" type="presParOf" srcId="{990FCE76-535D-4A62-BDF6-001D13AD41EE}" destId="{B61BDCF1-6B4B-4DF6-A14E-C206B839034E}" srcOrd="7" destOrd="0" presId="urn:microsoft.com/office/officeart/2005/8/layout/list1"/>
    <dgm:cxn modelId="{7BB504B7-0834-4F5E-B602-9E183A2C310C}" type="presParOf" srcId="{990FCE76-535D-4A62-BDF6-001D13AD41EE}" destId="{98E2E985-D420-4045-82FF-CE5916F6F5ED}" srcOrd="8" destOrd="0" presId="urn:microsoft.com/office/officeart/2005/8/layout/list1"/>
    <dgm:cxn modelId="{93D9D3CB-C4DF-43D1-B551-C92F2D9DCC4B}" type="presParOf" srcId="{98E2E985-D420-4045-82FF-CE5916F6F5ED}" destId="{D91A871F-F814-478B-9C15-C104BE319B50}" srcOrd="0" destOrd="0" presId="urn:microsoft.com/office/officeart/2005/8/layout/list1"/>
    <dgm:cxn modelId="{3DBE3A2B-E298-4B19-B827-510A8B7F17BC}" type="presParOf" srcId="{98E2E985-D420-4045-82FF-CE5916F6F5ED}" destId="{A6F1E159-C5E5-4882-A8F8-45C7F80A9094}" srcOrd="1" destOrd="0" presId="urn:microsoft.com/office/officeart/2005/8/layout/list1"/>
    <dgm:cxn modelId="{ADED5BD4-F4D9-4D0B-ACE4-2D19AA3FCB10}" type="presParOf" srcId="{990FCE76-535D-4A62-BDF6-001D13AD41EE}" destId="{F908D055-52AF-41D9-8445-3069919BCED8}" srcOrd="9" destOrd="0" presId="urn:microsoft.com/office/officeart/2005/8/layout/list1"/>
    <dgm:cxn modelId="{A41959A8-40FC-4F0F-87F4-D6009D3BCE08}" type="presParOf" srcId="{990FCE76-535D-4A62-BDF6-001D13AD41EE}" destId="{71A88CC3-1E7B-4FCD-BF9D-F9A17D877CD1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FA53A00-91B3-4484-AF69-8B57E5AC6E20}" type="doc">
      <dgm:prSet loTypeId="urn:microsoft.com/office/officeart/2008/layout/LinedList" loCatId="list" qsTypeId="urn:microsoft.com/office/officeart/2005/8/quickstyle/3d1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2CAB15D7-4AEE-4E3B-8E90-03105CC0993C}">
      <dgm:prSet phldrT="[Текст]"/>
      <dgm:spPr/>
      <dgm:t>
        <a:bodyPr/>
        <a:lstStyle/>
        <a:p>
          <a:pPr algn="ctr"/>
          <a:r>
            <a:rPr lang="ru-RU" dirty="0" smtClean="0"/>
            <a:t>0</a:t>
          </a:r>
          <a:r>
            <a:rPr lang="ru-RU" dirty="0" smtClean="0">
              <a:solidFill>
                <a:schemeClr val="accent4">
                  <a:lumMod val="75000"/>
                </a:schemeClr>
              </a:solidFill>
            </a:rPr>
            <a:t>11140</a:t>
          </a:r>
          <a:r>
            <a:rPr lang="ru-RU" dirty="0" smtClean="0"/>
            <a:t>000 "Права пользования нефинансовыми активами"</a:t>
          </a:r>
          <a:endParaRPr lang="ru-RU" dirty="0"/>
        </a:p>
      </dgm:t>
    </dgm:pt>
    <dgm:pt modelId="{0E5CFC35-B77C-47FA-BC72-59BA69997CB1}" type="parTrans" cxnId="{14E96198-8ADF-4350-88D8-FD9288A69296}">
      <dgm:prSet/>
      <dgm:spPr/>
      <dgm:t>
        <a:bodyPr/>
        <a:lstStyle/>
        <a:p>
          <a:endParaRPr lang="ru-RU"/>
        </a:p>
      </dgm:t>
    </dgm:pt>
    <dgm:pt modelId="{1908ADF9-59D9-412B-B9AD-FF8636E6430A}" type="sibTrans" cxnId="{14E96198-8ADF-4350-88D8-FD9288A69296}">
      <dgm:prSet/>
      <dgm:spPr/>
      <dgm:t>
        <a:bodyPr/>
        <a:lstStyle/>
        <a:p>
          <a:endParaRPr lang="ru-RU"/>
        </a:p>
      </dgm:t>
    </dgm:pt>
    <dgm:pt modelId="{F032A1AE-32CF-4566-A754-31B30FE5E159}">
      <dgm:prSet phldrT="[Текст]"/>
      <dgm:spPr/>
      <dgm:t>
        <a:bodyPr/>
        <a:lstStyle/>
        <a:p>
          <a:r>
            <a:rPr lang="ru-RU" dirty="0" smtClean="0"/>
            <a:t>0</a:t>
          </a:r>
          <a:r>
            <a:rPr lang="ru-RU" dirty="0" smtClean="0">
              <a:solidFill>
                <a:schemeClr val="accent4">
                  <a:lumMod val="75000"/>
                </a:schemeClr>
              </a:solidFill>
            </a:rPr>
            <a:t>111</a:t>
          </a:r>
          <a:r>
            <a:rPr lang="ru-RU" dirty="0" smtClean="0">
              <a:solidFill>
                <a:schemeClr val="accent4">
                  <a:lumMod val="50000"/>
                </a:schemeClr>
              </a:solidFill>
            </a:rPr>
            <a:t>41</a:t>
          </a:r>
          <a:r>
            <a:rPr lang="ru-RU" dirty="0" smtClean="0"/>
            <a:t>000 "Права пользования жилыми помещениями"</a:t>
          </a:r>
          <a:endParaRPr lang="ru-RU" dirty="0"/>
        </a:p>
      </dgm:t>
    </dgm:pt>
    <dgm:pt modelId="{DDB39F01-BECF-4063-ADD0-96A8A9456533}" type="parTrans" cxnId="{A8B748F0-B0DE-4798-9906-39E6CC42645C}">
      <dgm:prSet/>
      <dgm:spPr/>
      <dgm:t>
        <a:bodyPr/>
        <a:lstStyle/>
        <a:p>
          <a:endParaRPr lang="ru-RU"/>
        </a:p>
      </dgm:t>
    </dgm:pt>
    <dgm:pt modelId="{9D0EF48A-5190-46F4-96A6-E69094B19EE9}" type="sibTrans" cxnId="{A8B748F0-B0DE-4798-9906-39E6CC42645C}">
      <dgm:prSet/>
      <dgm:spPr/>
      <dgm:t>
        <a:bodyPr/>
        <a:lstStyle/>
        <a:p>
          <a:endParaRPr lang="ru-RU"/>
        </a:p>
      </dgm:t>
    </dgm:pt>
    <dgm:pt modelId="{A57717B8-1D72-4E7B-BDFB-FF494E41E112}">
      <dgm:prSet/>
      <dgm:spPr/>
      <dgm:t>
        <a:bodyPr/>
        <a:lstStyle/>
        <a:p>
          <a:r>
            <a:rPr lang="ru-RU" dirty="0" smtClean="0"/>
            <a:t>0</a:t>
          </a:r>
          <a:r>
            <a:rPr lang="ru-RU" dirty="0" smtClean="0">
              <a:solidFill>
                <a:schemeClr val="accent4">
                  <a:lumMod val="75000"/>
                </a:schemeClr>
              </a:solidFill>
            </a:rPr>
            <a:t>111</a:t>
          </a:r>
          <a:r>
            <a:rPr lang="ru-RU" dirty="0" smtClean="0">
              <a:solidFill>
                <a:schemeClr val="accent4">
                  <a:lumMod val="50000"/>
                </a:schemeClr>
              </a:solidFill>
            </a:rPr>
            <a:t>42</a:t>
          </a:r>
          <a:r>
            <a:rPr lang="ru-RU" dirty="0" smtClean="0"/>
            <a:t>000 "Права пользования нежилыми помещениями (зданиями и сооружениями)"</a:t>
          </a:r>
          <a:endParaRPr lang="ru-RU" dirty="0"/>
        </a:p>
      </dgm:t>
    </dgm:pt>
    <dgm:pt modelId="{20854638-F89F-4EC4-855B-3DFDBC31B282}" type="parTrans" cxnId="{1820B122-51E8-4584-BD39-789617FD2B5E}">
      <dgm:prSet/>
      <dgm:spPr/>
      <dgm:t>
        <a:bodyPr/>
        <a:lstStyle/>
        <a:p>
          <a:endParaRPr lang="ru-RU"/>
        </a:p>
      </dgm:t>
    </dgm:pt>
    <dgm:pt modelId="{03A14F59-6FA0-459B-97BF-667E8E59CA9B}" type="sibTrans" cxnId="{1820B122-51E8-4584-BD39-789617FD2B5E}">
      <dgm:prSet/>
      <dgm:spPr/>
      <dgm:t>
        <a:bodyPr/>
        <a:lstStyle/>
        <a:p>
          <a:endParaRPr lang="ru-RU"/>
        </a:p>
      </dgm:t>
    </dgm:pt>
    <dgm:pt modelId="{677E86D3-83E1-4E01-8CB1-7783E8084500}">
      <dgm:prSet/>
      <dgm:spPr/>
      <dgm:t>
        <a:bodyPr/>
        <a:lstStyle/>
        <a:p>
          <a:r>
            <a:rPr lang="ru-RU" dirty="0" smtClean="0"/>
            <a:t>0</a:t>
          </a:r>
          <a:r>
            <a:rPr lang="ru-RU" dirty="0" smtClean="0">
              <a:solidFill>
                <a:schemeClr val="accent4">
                  <a:lumMod val="75000"/>
                </a:schemeClr>
              </a:solidFill>
            </a:rPr>
            <a:t>111</a:t>
          </a:r>
          <a:r>
            <a:rPr lang="ru-RU" dirty="0" smtClean="0">
              <a:solidFill>
                <a:schemeClr val="accent4">
                  <a:lumMod val="50000"/>
                </a:schemeClr>
              </a:solidFill>
            </a:rPr>
            <a:t>44</a:t>
          </a:r>
          <a:r>
            <a:rPr lang="ru-RU" dirty="0" smtClean="0"/>
            <a:t>000 "Права пользования машинами и оборудованием"</a:t>
          </a:r>
          <a:endParaRPr lang="ru-RU" dirty="0"/>
        </a:p>
      </dgm:t>
    </dgm:pt>
    <dgm:pt modelId="{6AFEC7A9-D759-4060-8862-3BDBAA8C0CF8}" type="parTrans" cxnId="{18208843-7CEB-4DF7-9897-79B51F6D2EEE}">
      <dgm:prSet/>
      <dgm:spPr/>
      <dgm:t>
        <a:bodyPr/>
        <a:lstStyle/>
        <a:p>
          <a:endParaRPr lang="ru-RU"/>
        </a:p>
      </dgm:t>
    </dgm:pt>
    <dgm:pt modelId="{7E4BC589-9127-444D-B3C3-5B0912FEB08D}" type="sibTrans" cxnId="{18208843-7CEB-4DF7-9897-79B51F6D2EEE}">
      <dgm:prSet/>
      <dgm:spPr/>
      <dgm:t>
        <a:bodyPr/>
        <a:lstStyle/>
        <a:p>
          <a:endParaRPr lang="ru-RU"/>
        </a:p>
      </dgm:t>
    </dgm:pt>
    <dgm:pt modelId="{9A4C65A2-7451-4506-82BF-A6FCBB0F4EAF}">
      <dgm:prSet/>
      <dgm:spPr/>
      <dgm:t>
        <a:bodyPr/>
        <a:lstStyle/>
        <a:p>
          <a:r>
            <a:rPr lang="ru-RU" dirty="0" smtClean="0"/>
            <a:t>0</a:t>
          </a:r>
          <a:r>
            <a:rPr lang="ru-RU" dirty="0" smtClean="0">
              <a:solidFill>
                <a:schemeClr val="accent4">
                  <a:lumMod val="75000"/>
                </a:schemeClr>
              </a:solidFill>
            </a:rPr>
            <a:t>111</a:t>
          </a:r>
          <a:r>
            <a:rPr lang="ru-RU" dirty="0" smtClean="0">
              <a:solidFill>
                <a:schemeClr val="accent4">
                  <a:lumMod val="50000"/>
                </a:schemeClr>
              </a:solidFill>
            </a:rPr>
            <a:t>45</a:t>
          </a:r>
          <a:r>
            <a:rPr lang="ru-RU" dirty="0" smtClean="0"/>
            <a:t>000 "Права пользования транспортными средствами"</a:t>
          </a:r>
          <a:endParaRPr lang="ru-RU" dirty="0"/>
        </a:p>
      </dgm:t>
    </dgm:pt>
    <dgm:pt modelId="{09873BD8-3279-44C1-9880-6B27F9EEDC5D}" type="parTrans" cxnId="{FD771B32-74F5-4CE6-96C0-EFDFDCAD0FB3}">
      <dgm:prSet/>
      <dgm:spPr/>
      <dgm:t>
        <a:bodyPr/>
        <a:lstStyle/>
        <a:p>
          <a:endParaRPr lang="ru-RU"/>
        </a:p>
      </dgm:t>
    </dgm:pt>
    <dgm:pt modelId="{E9C9A35D-DA86-4D96-81EA-AF15D45B60AA}" type="sibTrans" cxnId="{FD771B32-74F5-4CE6-96C0-EFDFDCAD0FB3}">
      <dgm:prSet/>
      <dgm:spPr/>
      <dgm:t>
        <a:bodyPr/>
        <a:lstStyle/>
        <a:p>
          <a:endParaRPr lang="ru-RU"/>
        </a:p>
      </dgm:t>
    </dgm:pt>
    <dgm:pt modelId="{C353DC7B-EB96-4358-83CE-3337717A3E7D}">
      <dgm:prSet/>
      <dgm:spPr/>
      <dgm:t>
        <a:bodyPr/>
        <a:lstStyle/>
        <a:p>
          <a:r>
            <a:rPr lang="ru-RU" dirty="0" smtClean="0"/>
            <a:t>0</a:t>
          </a:r>
          <a:r>
            <a:rPr lang="ru-RU" dirty="0" smtClean="0">
              <a:solidFill>
                <a:schemeClr val="accent4">
                  <a:lumMod val="75000"/>
                </a:schemeClr>
              </a:solidFill>
            </a:rPr>
            <a:t>111</a:t>
          </a:r>
          <a:r>
            <a:rPr lang="ru-RU" dirty="0" smtClean="0">
              <a:solidFill>
                <a:schemeClr val="accent4">
                  <a:lumMod val="50000"/>
                </a:schemeClr>
              </a:solidFill>
            </a:rPr>
            <a:t>46</a:t>
          </a:r>
          <a:r>
            <a:rPr lang="ru-RU" dirty="0" smtClean="0"/>
            <a:t>000 "Права пользования инвентарем производственным и хозяйственным"</a:t>
          </a:r>
          <a:endParaRPr lang="ru-RU" dirty="0"/>
        </a:p>
      </dgm:t>
    </dgm:pt>
    <dgm:pt modelId="{3F75CEE3-7F37-42B6-A441-E6A686057C5F}" type="parTrans" cxnId="{5F0013F2-A48A-4DFA-8472-AECF497B4B87}">
      <dgm:prSet/>
      <dgm:spPr/>
      <dgm:t>
        <a:bodyPr/>
        <a:lstStyle/>
        <a:p>
          <a:endParaRPr lang="ru-RU"/>
        </a:p>
      </dgm:t>
    </dgm:pt>
    <dgm:pt modelId="{EBA16F68-1FFD-4B03-B2EF-1BA47AABDB1E}" type="sibTrans" cxnId="{5F0013F2-A48A-4DFA-8472-AECF497B4B87}">
      <dgm:prSet/>
      <dgm:spPr/>
      <dgm:t>
        <a:bodyPr/>
        <a:lstStyle/>
        <a:p>
          <a:endParaRPr lang="ru-RU"/>
        </a:p>
      </dgm:t>
    </dgm:pt>
    <dgm:pt modelId="{6F0F0C11-9517-4564-A7B4-F4D8F1BFE375}">
      <dgm:prSet/>
      <dgm:spPr/>
      <dgm:t>
        <a:bodyPr/>
        <a:lstStyle/>
        <a:p>
          <a:r>
            <a:rPr lang="ru-RU" dirty="0" smtClean="0"/>
            <a:t>0</a:t>
          </a:r>
          <a:r>
            <a:rPr lang="ru-RU" dirty="0" smtClean="0">
              <a:solidFill>
                <a:schemeClr val="accent4">
                  <a:lumMod val="75000"/>
                </a:schemeClr>
              </a:solidFill>
            </a:rPr>
            <a:t>111</a:t>
          </a:r>
          <a:r>
            <a:rPr lang="ru-RU" dirty="0" smtClean="0">
              <a:solidFill>
                <a:schemeClr val="accent4">
                  <a:lumMod val="50000"/>
                </a:schemeClr>
              </a:solidFill>
            </a:rPr>
            <a:t>47</a:t>
          </a:r>
          <a:r>
            <a:rPr lang="ru-RU" dirty="0" smtClean="0"/>
            <a:t>000 "Права пользования биологическими ресурсами"</a:t>
          </a:r>
          <a:endParaRPr lang="ru-RU" dirty="0"/>
        </a:p>
      </dgm:t>
    </dgm:pt>
    <dgm:pt modelId="{0175DF5A-0CA6-44F2-B940-1775754E86A2}" type="parTrans" cxnId="{841F8EB5-3658-4D76-9FA4-1F056F318459}">
      <dgm:prSet/>
      <dgm:spPr/>
      <dgm:t>
        <a:bodyPr/>
        <a:lstStyle/>
        <a:p>
          <a:endParaRPr lang="ru-RU"/>
        </a:p>
      </dgm:t>
    </dgm:pt>
    <dgm:pt modelId="{FEE2A6B6-F853-4D65-ACE2-18889E253F7F}" type="sibTrans" cxnId="{841F8EB5-3658-4D76-9FA4-1F056F318459}">
      <dgm:prSet/>
      <dgm:spPr/>
      <dgm:t>
        <a:bodyPr/>
        <a:lstStyle/>
        <a:p>
          <a:endParaRPr lang="ru-RU"/>
        </a:p>
      </dgm:t>
    </dgm:pt>
    <dgm:pt modelId="{390FF1F0-AB8B-4D6E-9222-ABCC7CF8BB56}">
      <dgm:prSet/>
      <dgm:spPr/>
      <dgm:t>
        <a:bodyPr/>
        <a:lstStyle/>
        <a:p>
          <a:r>
            <a:rPr lang="ru-RU" dirty="0" smtClean="0"/>
            <a:t>0</a:t>
          </a:r>
          <a:r>
            <a:rPr lang="ru-RU" dirty="0" smtClean="0">
              <a:solidFill>
                <a:schemeClr val="accent4">
                  <a:lumMod val="75000"/>
                </a:schemeClr>
              </a:solidFill>
            </a:rPr>
            <a:t>111</a:t>
          </a:r>
          <a:r>
            <a:rPr lang="ru-RU" dirty="0" smtClean="0">
              <a:solidFill>
                <a:schemeClr val="accent4">
                  <a:lumMod val="50000"/>
                </a:schemeClr>
              </a:solidFill>
            </a:rPr>
            <a:t>48</a:t>
          </a:r>
          <a:r>
            <a:rPr lang="ru-RU" dirty="0" smtClean="0"/>
            <a:t>000 "Права пользования прочими основными средствами"</a:t>
          </a:r>
          <a:endParaRPr lang="ru-RU" dirty="0"/>
        </a:p>
      </dgm:t>
    </dgm:pt>
    <dgm:pt modelId="{AB830490-A17D-4E77-BC4F-D46FDE5BA1BB}" type="parTrans" cxnId="{0D1C13AD-8F4F-4F75-8580-8D2184312085}">
      <dgm:prSet/>
      <dgm:spPr/>
      <dgm:t>
        <a:bodyPr/>
        <a:lstStyle/>
        <a:p>
          <a:endParaRPr lang="ru-RU"/>
        </a:p>
      </dgm:t>
    </dgm:pt>
    <dgm:pt modelId="{A7AACB52-2CD6-48A6-B426-6753B5D226AE}" type="sibTrans" cxnId="{0D1C13AD-8F4F-4F75-8580-8D2184312085}">
      <dgm:prSet/>
      <dgm:spPr/>
      <dgm:t>
        <a:bodyPr/>
        <a:lstStyle/>
        <a:p>
          <a:endParaRPr lang="ru-RU"/>
        </a:p>
      </dgm:t>
    </dgm:pt>
    <dgm:pt modelId="{C90C175C-D52C-4034-BFAF-6BC9BBB7999C}">
      <dgm:prSet/>
      <dgm:spPr/>
      <dgm:t>
        <a:bodyPr/>
        <a:lstStyle/>
        <a:p>
          <a:r>
            <a:rPr lang="ru-RU" dirty="0" smtClean="0"/>
            <a:t>0</a:t>
          </a:r>
          <a:r>
            <a:rPr lang="ru-RU" dirty="0" smtClean="0">
              <a:solidFill>
                <a:schemeClr val="accent4">
                  <a:lumMod val="75000"/>
                </a:schemeClr>
              </a:solidFill>
            </a:rPr>
            <a:t>111</a:t>
          </a:r>
          <a:r>
            <a:rPr lang="ru-RU" dirty="0" smtClean="0">
              <a:solidFill>
                <a:schemeClr val="accent4">
                  <a:lumMod val="50000"/>
                </a:schemeClr>
              </a:solidFill>
            </a:rPr>
            <a:t>49</a:t>
          </a:r>
          <a:r>
            <a:rPr lang="ru-RU" dirty="0" smtClean="0"/>
            <a:t>000 "Права пользования непроизведенными активами"</a:t>
          </a:r>
          <a:endParaRPr lang="ru-RU" dirty="0"/>
        </a:p>
      </dgm:t>
    </dgm:pt>
    <dgm:pt modelId="{6642CAC9-61D0-422D-A971-55EFB457DD74}" type="parTrans" cxnId="{A30F8EB0-C2FC-4A81-89C2-58B77D2BF99D}">
      <dgm:prSet/>
      <dgm:spPr/>
      <dgm:t>
        <a:bodyPr/>
        <a:lstStyle/>
        <a:p>
          <a:endParaRPr lang="ru-RU"/>
        </a:p>
      </dgm:t>
    </dgm:pt>
    <dgm:pt modelId="{9E80D446-C408-454F-BC5B-6992CE2BBB32}" type="sibTrans" cxnId="{A30F8EB0-C2FC-4A81-89C2-58B77D2BF99D}">
      <dgm:prSet/>
      <dgm:spPr/>
      <dgm:t>
        <a:bodyPr/>
        <a:lstStyle/>
        <a:p>
          <a:endParaRPr lang="ru-RU"/>
        </a:p>
      </dgm:t>
    </dgm:pt>
    <dgm:pt modelId="{94775B8E-F7F8-49CA-AA48-3A4774E1071B}" type="pres">
      <dgm:prSet presAssocID="{3FA53A00-91B3-4484-AF69-8B57E5AC6E20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89C3308C-70B1-4A26-AD25-64CFAFD18A55}" type="pres">
      <dgm:prSet presAssocID="{2CAB15D7-4AEE-4E3B-8E90-03105CC0993C}" presName="thickLine" presStyleLbl="alignNode1" presStyleIdx="0" presStyleCnt="1"/>
      <dgm:spPr/>
    </dgm:pt>
    <dgm:pt modelId="{BEE61164-B7C2-42A0-8F8C-8ECC3B2F4B22}" type="pres">
      <dgm:prSet presAssocID="{2CAB15D7-4AEE-4E3B-8E90-03105CC0993C}" presName="horz1" presStyleCnt="0"/>
      <dgm:spPr/>
    </dgm:pt>
    <dgm:pt modelId="{CC567341-5A3B-49A4-A3AB-DFD82C04F5DE}" type="pres">
      <dgm:prSet presAssocID="{2CAB15D7-4AEE-4E3B-8E90-03105CC0993C}" presName="tx1" presStyleLbl="revTx" presStyleIdx="0" presStyleCnt="9"/>
      <dgm:spPr/>
      <dgm:t>
        <a:bodyPr/>
        <a:lstStyle/>
        <a:p>
          <a:endParaRPr lang="ru-RU"/>
        </a:p>
      </dgm:t>
    </dgm:pt>
    <dgm:pt modelId="{07A1C7DF-18CC-4D19-AB0A-F6831FAC6386}" type="pres">
      <dgm:prSet presAssocID="{2CAB15D7-4AEE-4E3B-8E90-03105CC0993C}" presName="vert1" presStyleCnt="0"/>
      <dgm:spPr/>
    </dgm:pt>
    <dgm:pt modelId="{C79363F3-8C7E-4225-B205-0EF26FBEC71E}" type="pres">
      <dgm:prSet presAssocID="{F032A1AE-32CF-4566-A754-31B30FE5E159}" presName="vertSpace2a" presStyleCnt="0"/>
      <dgm:spPr/>
    </dgm:pt>
    <dgm:pt modelId="{9B7C7E79-098C-423A-A071-17B6F66716E6}" type="pres">
      <dgm:prSet presAssocID="{F032A1AE-32CF-4566-A754-31B30FE5E159}" presName="horz2" presStyleCnt="0"/>
      <dgm:spPr/>
    </dgm:pt>
    <dgm:pt modelId="{EBF493C0-C197-46B5-96F5-A27D5AD7AE31}" type="pres">
      <dgm:prSet presAssocID="{F032A1AE-32CF-4566-A754-31B30FE5E159}" presName="horzSpace2" presStyleCnt="0"/>
      <dgm:spPr/>
    </dgm:pt>
    <dgm:pt modelId="{F70FE368-1A0B-4339-8BD4-B0EB75343CBB}" type="pres">
      <dgm:prSet presAssocID="{F032A1AE-32CF-4566-A754-31B30FE5E159}" presName="tx2" presStyleLbl="revTx" presStyleIdx="1" presStyleCnt="9"/>
      <dgm:spPr/>
      <dgm:t>
        <a:bodyPr/>
        <a:lstStyle/>
        <a:p>
          <a:endParaRPr lang="ru-RU"/>
        </a:p>
      </dgm:t>
    </dgm:pt>
    <dgm:pt modelId="{0EFA57F3-ACAB-4DC5-A224-5605EE842D7D}" type="pres">
      <dgm:prSet presAssocID="{F032A1AE-32CF-4566-A754-31B30FE5E159}" presName="vert2" presStyleCnt="0"/>
      <dgm:spPr/>
    </dgm:pt>
    <dgm:pt modelId="{E0A97C37-F57E-4914-984F-19A5150CE640}" type="pres">
      <dgm:prSet presAssocID="{F032A1AE-32CF-4566-A754-31B30FE5E159}" presName="thinLine2b" presStyleLbl="callout" presStyleIdx="0" presStyleCnt="8"/>
      <dgm:spPr/>
    </dgm:pt>
    <dgm:pt modelId="{2C098E90-49CA-4567-9E47-1C20790483E0}" type="pres">
      <dgm:prSet presAssocID="{F032A1AE-32CF-4566-A754-31B30FE5E159}" presName="vertSpace2b" presStyleCnt="0"/>
      <dgm:spPr/>
    </dgm:pt>
    <dgm:pt modelId="{214AEB0F-714F-4F91-847A-3079B560C75E}" type="pres">
      <dgm:prSet presAssocID="{A57717B8-1D72-4E7B-BDFB-FF494E41E112}" presName="horz2" presStyleCnt="0"/>
      <dgm:spPr/>
    </dgm:pt>
    <dgm:pt modelId="{E22BCD55-E177-4904-9AA9-AC47934C24CA}" type="pres">
      <dgm:prSet presAssocID="{A57717B8-1D72-4E7B-BDFB-FF494E41E112}" presName="horzSpace2" presStyleCnt="0"/>
      <dgm:spPr/>
    </dgm:pt>
    <dgm:pt modelId="{6980AB39-BF31-4150-8A63-41818E679C77}" type="pres">
      <dgm:prSet presAssocID="{A57717B8-1D72-4E7B-BDFB-FF494E41E112}" presName="tx2" presStyleLbl="revTx" presStyleIdx="2" presStyleCnt="9"/>
      <dgm:spPr/>
      <dgm:t>
        <a:bodyPr/>
        <a:lstStyle/>
        <a:p>
          <a:endParaRPr lang="ru-RU"/>
        </a:p>
      </dgm:t>
    </dgm:pt>
    <dgm:pt modelId="{8269FB89-98F7-4DC1-A3D7-A1660F3B4869}" type="pres">
      <dgm:prSet presAssocID="{A57717B8-1D72-4E7B-BDFB-FF494E41E112}" presName="vert2" presStyleCnt="0"/>
      <dgm:spPr/>
    </dgm:pt>
    <dgm:pt modelId="{97E13E4D-05AE-48AA-BF82-D32FD195456D}" type="pres">
      <dgm:prSet presAssocID="{A57717B8-1D72-4E7B-BDFB-FF494E41E112}" presName="thinLine2b" presStyleLbl="callout" presStyleIdx="1" presStyleCnt="8"/>
      <dgm:spPr/>
    </dgm:pt>
    <dgm:pt modelId="{0F2EFB6C-F72C-4700-8EC5-979B74D381F9}" type="pres">
      <dgm:prSet presAssocID="{A57717B8-1D72-4E7B-BDFB-FF494E41E112}" presName="vertSpace2b" presStyleCnt="0"/>
      <dgm:spPr/>
    </dgm:pt>
    <dgm:pt modelId="{6A7EABFF-B280-435D-A248-8F0E9260893A}" type="pres">
      <dgm:prSet presAssocID="{677E86D3-83E1-4E01-8CB1-7783E8084500}" presName="horz2" presStyleCnt="0"/>
      <dgm:spPr/>
    </dgm:pt>
    <dgm:pt modelId="{66AC6029-5335-4898-B636-6090047FD7A4}" type="pres">
      <dgm:prSet presAssocID="{677E86D3-83E1-4E01-8CB1-7783E8084500}" presName="horzSpace2" presStyleCnt="0"/>
      <dgm:spPr/>
    </dgm:pt>
    <dgm:pt modelId="{4FAC8720-4616-4C66-AE67-71BDAD1D98B8}" type="pres">
      <dgm:prSet presAssocID="{677E86D3-83E1-4E01-8CB1-7783E8084500}" presName="tx2" presStyleLbl="revTx" presStyleIdx="3" presStyleCnt="9"/>
      <dgm:spPr/>
      <dgm:t>
        <a:bodyPr/>
        <a:lstStyle/>
        <a:p>
          <a:endParaRPr lang="ru-RU"/>
        </a:p>
      </dgm:t>
    </dgm:pt>
    <dgm:pt modelId="{FEDC8B12-833B-4301-9264-31032EDA4C7B}" type="pres">
      <dgm:prSet presAssocID="{677E86D3-83E1-4E01-8CB1-7783E8084500}" presName="vert2" presStyleCnt="0"/>
      <dgm:spPr/>
    </dgm:pt>
    <dgm:pt modelId="{D2775776-89AB-4909-9C3A-DBD17D26CC58}" type="pres">
      <dgm:prSet presAssocID="{677E86D3-83E1-4E01-8CB1-7783E8084500}" presName="thinLine2b" presStyleLbl="callout" presStyleIdx="2" presStyleCnt="8"/>
      <dgm:spPr/>
    </dgm:pt>
    <dgm:pt modelId="{9E678F3B-74CF-4957-A434-0B7361D510CC}" type="pres">
      <dgm:prSet presAssocID="{677E86D3-83E1-4E01-8CB1-7783E8084500}" presName="vertSpace2b" presStyleCnt="0"/>
      <dgm:spPr/>
    </dgm:pt>
    <dgm:pt modelId="{DF99D02A-7F82-420C-8E49-326AFC33C028}" type="pres">
      <dgm:prSet presAssocID="{9A4C65A2-7451-4506-82BF-A6FCBB0F4EAF}" presName="horz2" presStyleCnt="0"/>
      <dgm:spPr/>
    </dgm:pt>
    <dgm:pt modelId="{A2E679A3-A67A-4837-97A9-E8244299C2CF}" type="pres">
      <dgm:prSet presAssocID="{9A4C65A2-7451-4506-82BF-A6FCBB0F4EAF}" presName="horzSpace2" presStyleCnt="0"/>
      <dgm:spPr/>
    </dgm:pt>
    <dgm:pt modelId="{73C64B33-F5ED-41D4-AE3B-455C5F576C73}" type="pres">
      <dgm:prSet presAssocID="{9A4C65A2-7451-4506-82BF-A6FCBB0F4EAF}" presName="tx2" presStyleLbl="revTx" presStyleIdx="4" presStyleCnt="9"/>
      <dgm:spPr/>
      <dgm:t>
        <a:bodyPr/>
        <a:lstStyle/>
        <a:p>
          <a:endParaRPr lang="ru-RU"/>
        </a:p>
      </dgm:t>
    </dgm:pt>
    <dgm:pt modelId="{5662507D-6960-41B9-9EF5-AD15847AE216}" type="pres">
      <dgm:prSet presAssocID="{9A4C65A2-7451-4506-82BF-A6FCBB0F4EAF}" presName="vert2" presStyleCnt="0"/>
      <dgm:spPr/>
    </dgm:pt>
    <dgm:pt modelId="{0061F4DE-98CD-487C-961A-2827FD30FE0D}" type="pres">
      <dgm:prSet presAssocID="{9A4C65A2-7451-4506-82BF-A6FCBB0F4EAF}" presName="thinLine2b" presStyleLbl="callout" presStyleIdx="3" presStyleCnt="8"/>
      <dgm:spPr/>
    </dgm:pt>
    <dgm:pt modelId="{8E1F3816-2749-4CAB-9FE2-858BEB521DF9}" type="pres">
      <dgm:prSet presAssocID="{9A4C65A2-7451-4506-82BF-A6FCBB0F4EAF}" presName="vertSpace2b" presStyleCnt="0"/>
      <dgm:spPr/>
    </dgm:pt>
    <dgm:pt modelId="{5AB15D64-F68A-40E8-A91F-B83DEC5C5ADE}" type="pres">
      <dgm:prSet presAssocID="{C353DC7B-EB96-4358-83CE-3337717A3E7D}" presName="horz2" presStyleCnt="0"/>
      <dgm:spPr/>
    </dgm:pt>
    <dgm:pt modelId="{0B648C48-9D17-4C55-ACF8-1A34867F8E25}" type="pres">
      <dgm:prSet presAssocID="{C353DC7B-EB96-4358-83CE-3337717A3E7D}" presName="horzSpace2" presStyleCnt="0"/>
      <dgm:spPr/>
    </dgm:pt>
    <dgm:pt modelId="{98E3D8F6-91DB-491A-A95A-2FB8C24B7F66}" type="pres">
      <dgm:prSet presAssocID="{C353DC7B-EB96-4358-83CE-3337717A3E7D}" presName="tx2" presStyleLbl="revTx" presStyleIdx="5" presStyleCnt="9"/>
      <dgm:spPr/>
      <dgm:t>
        <a:bodyPr/>
        <a:lstStyle/>
        <a:p>
          <a:endParaRPr lang="ru-RU"/>
        </a:p>
      </dgm:t>
    </dgm:pt>
    <dgm:pt modelId="{177B844B-A105-48C5-9353-31D524E4ABD5}" type="pres">
      <dgm:prSet presAssocID="{C353DC7B-EB96-4358-83CE-3337717A3E7D}" presName="vert2" presStyleCnt="0"/>
      <dgm:spPr/>
    </dgm:pt>
    <dgm:pt modelId="{24C8FAB3-62C1-48D2-A8CB-32FB7361C884}" type="pres">
      <dgm:prSet presAssocID="{C353DC7B-EB96-4358-83CE-3337717A3E7D}" presName="thinLine2b" presStyleLbl="callout" presStyleIdx="4" presStyleCnt="8"/>
      <dgm:spPr/>
    </dgm:pt>
    <dgm:pt modelId="{AAAE797D-9ACC-40FF-8F4A-6EA066240716}" type="pres">
      <dgm:prSet presAssocID="{C353DC7B-EB96-4358-83CE-3337717A3E7D}" presName="vertSpace2b" presStyleCnt="0"/>
      <dgm:spPr/>
    </dgm:pt>
    <dgm:pt modelId="{C39FE08C-D1EF-47F5-92B6-3064F0EA23C5}" type="pres">
      <dgm:prSet presAssocID="{6F0F0C11-9517-4564-A7B4-F4D8F1BFE375}" presName="horz2" presStyleCnt="0"/>
      <dgm:spPr/>
    </dgm:pt>
    <dgm:pt modelId="{4D56058B-93EC-4E13-B488-796BBB920A69}" type="pres">
      <dgm:prSet presAssocID="{6F0F0C11-9517-4564-A7B4-F4D8F1BFE375}" presName="horzSpace2" presStyleCnt="0"/>
      <dgm:spPr/>
    </dgm:pt>
    <dgm:pt modelId="{8EBC85BC-ACEA-41DD-BAD4-CE47EF23BC40}" type="pres">
      <dgm:prSet presAssocID="{6F0F0C11-9517-4564-A7B4-F4D8F1BFE375}" presName="tx2" presStyleLbl="revTx" presStyleIdx="6" presStyleCnt="9"/>
      <dgm:spPr/>
      <dgm:t>
        <a:bodyPr/>
        <a:lstStyle/>
        <a:p>
          <a:endParaRPr lang="ru-RU"/>
        </a:p>
      </dgm:t>
    </dgm:pt>
    <dgm:pt modelId="{70E9B904-3BDD-4E25-A9F9-3035382ECF71}" type="pres">
      <dgm:prSet presAssocID="{6F0F0C11-9517-4564-A7B4-F4D8F1BFE375}" presName="vert2" presStyleCnt="0"/>
      <dgm:spPr/>
    </dgm:pt>
    <dgm:pt modelId="{299075B8-1046-4BEB-A570-B14883B3021C}" type="pres">
      <dgm:prSet presAssocID="{6F0F0C11-9517-4564-A7B4-F4D8F1BFE375}" presName="thinLine2b" presStyleLbl="callout" presStyleIdx="5" presStyleCnt="8"/>
      <dgm:spPr/>
    </dgm:pt>
    <dgm:pt modelId="{69839C73-44FC-4B7F-9A28-4760D89D9750}" type="pres">
      <dgm:prSet presAssocID="{6F0F0C11-9517-4564-A7B4-F4D8F1BFE375}" presName="vertSpace2b" presStyleCnt="0"/>
      <dgm:spPr/>
    </dgm:pt>
    <dgm:pt modelId="{6DA2B9CB-36A9-4662-A9AF-E00280CCB91C}" type="pres">
      <dgm:prSet presAssocID="{390FF1F0-AB8B-4D6E-9222-ABCC7CF8BB56}" presName="horz2" presStyleCnt="0"/>
      <dgm:spPr/>
    </dgm:pt>
    <dgm:pt modelId="{C52026C0-DEBA-4471-9CB5-C43781A6AE5E}" type="pres">
      <dgm:prSet presAssocID="{390FF1F0-AB8B-4D6E-9222-ABCC7CF8BB56}" presName="horzSpace2" presStyleCnt="0"/>
      <dgm:spPr/>
    </dgm:pt>
    <dgm:pt modelId="{3EBFD1BC-964F-47D4-BBE1-ADDBE860844C}" type="pres">
      <dgm:prSet presAssocID="{390FF1F0-AB8B-4D6E-9222-ABCC7CF8BB56}" presName="tx2" presStyleLbl="revTx" presStyleIdx="7" presStyleCnt="9"/>
      <dgm:spPr/>
      <dgm:t>
        <a:bodyPr/>
        <a:lstStyle/>
        <a:p>
          <a:endParaRPr lang="ru-RU"/>
        </a:p>
      </dgm:t>
    </dgm:pt>
    <dgm:pt modelId="{FDF324BE-2188-42F6-AE6A-213D838CA78D}" type="pres">
      <dgm:prSet presAssocID="{390FF1F0-AB8B-4D6E-9222-ABCC7CF8BB56}" presName="vert2" presStyleCnt="0"/>
      <dgm:spPr/>
    </dgm:pt>
    <dgm:pt modelId="{5FA19911-9660-4E7E-AE11-37FA7CD1257D}" type="pres">
      <dgm:prSet presAssocID="{390FF1F0-AB8B-4D6E-9222-ABCC7CF8BB56}" presName="thinLine2b" presStyleLbl="callout" presStyleIdx="6" presStyleCnt="8"/>
      <dgm:spPr/>
    </dgm:pt>
    <dgm:pt modelId="{67562ABF-D897-40EB-977A-B28B2A425D26}" type="pres">
      <dgm:prSet presAssocID="{390FF1F0-AB8B-4D6E-9222-ABCC7CF8BB56}" presName="vertSpace2b" presStyleCnt="0"/>
      <dgm:spPr/>
    </dgm:pt>
    <dgm:pt modelId="{B76852D6-838E-4503-9E21-316032650237}" type="pres">
      <dgm:prSet presAssocID="{C90C175C-D52C-4034-BFAF-6BC9BBB7999C}" presName="horz2" presStyleCnt="0"/>
      <dgm:spPr/>
    </dgm:pt>
    <dgm:pt modelId="{6645881C-F1F4-4E9B-8CC4-F7EE04EC960B}" type="pres">
      <dgm:prSet presAssocID="{C90C175C-D52C-4034-BFAF-6BC9BBB7999C}" presName="horzSpace2" presStyleCnt="0"/>
      <dgm:spPr/>
    </dgm:pt>
    <dgm:pt modelId="{BDD89B3A-AF4F-43DB-95AD-601B83AF904E}" type="pres">
      <dgm:prSet presAssocID="{C90C175C-D52C-4034-BFAF-6BC9BBB7999C}" presName="tx2" presStyleLbl="revTx" presStyleIdx="8" presStyleCnt="9"/>
      <dgm:spPr/>
      <dgm:t>
        <a:bodyPr/>
        <a:lstStyle/>
        <a:p>
          <a:endParaRPr lang="ru-RU"/>
        </a:p>
      </dgm:t>
    </dgm:pt>
    <dgm:pt modelId="{A696131C-FFB2-48EF-8D29-6E50F114E235}" type="pres">
      <dgm:prSet presAssocID="{C90C175C-D52C-4034-BFAF-6BC9BBB7999C}" presName="vert2" presStyleCnt="0"/>
      <dgm:spPr/>
    </dgm:pt>
    <dgm:pt modelId="{0C64B513-F960-4906-8232-A8BC05614889}" type="pres">
      <dgm:prSet presAssocID="{C90C175C-D52C-4034-BFAF-6BC9BBB7999C}" presName="thinLine2b" presStyleLbl="callout" presStyleIdx="7" presStyleCnt="8"/>
      <dgm:spPr/>
    </dgm:pt>
    <dgm:pt modelId="{177D2BE5-BD90-443A-BD48-343D594EB4B3}" type="pres">
      <dgm:prSet presAssocID="{C90C175C-D52C-4034-BFAF-6BC9BBB7999C}" presName="vertSpace2b" presStyleCnt="0"/>
      <dgm:spPr/>
    </dgm:pt>
  </dgm:ptLst>
  <dgm:cxnLst>
    <dgm:cxn modelId="{17B49AD9-5515-4304-BD45-E697A412CBD8}" type="presOf" srcId="{2CAB15D7-4AEE-4E3B-8E90-03105CC0993C}" destId="{CC567341-5A3B-49A4-A3AB-DFD82C04F5DE}" srcOrd="0" destOrd="0" presId="urn:microsoft.com/office/officeart/2008/layout/LinedList"/>
    <dgm:cxn modelId="{BE838A59-AE2D-49CB-8431-90CF7EE75BB2}" type="presOf" srcId="{C90C175C-D52C-4034-BFAF-6BC9BBB7999C}" destId="{BDD89B3A-AF4F-43DB-95AD-601B83AF904E}" srcOrd="0" destOrd="0" presId="urn:microsoft.com/office/officeart/2008/layout/LinedList"/>
    <dgm:cxn modelId="{841F8EB5-3658-4D76-9FA4-1F056F318459}" srcId="{2CAB15D7-4AEE-4E3B-8E90-03105CC0993C}" destId="{6F0F0C11-9517-4564-A7B4-F4D8F1BFE375}" srcOrd="5" destOrd="0" parTransId="{0175DF5A-0CA6-44F2-B940-1775754E86A2}" sibTransId="{FEE2A6B6-F853-4D65-ACE2-18889E253F7F}"/>
    <dgm:cxn modelId="{A7A91243-863F-40E4-A9CB-C69CEDC99205}" type="presOf" srcId="{9A4C65A2-7451-4506-82BF-A6FCBB0F4EAF}" destId="{73C64B33-F5ED-41D4-AE3B-455C5F576C73}" srcOrd="0" destOrd="0" presId="urn:microsoft.com/office/officeart/2008/layout/LinedList"/>
    <dgm:cxn modelId="{18208843-7CEB-4DF7-9897-79B51F6D2EEE}" srcId="{2CAB15D7-4AEE-4E3B-8E90-03105CC0993C}" destId="{677E86D3-83E1-4E01-8CB1-7783E8084500}" srcOrd="2" destOrd="0" parTransId="{6AFEC7A9-D759-4060-8862-3BDBAA8C0CF8}" sibTransId="{7E4BC589-9127-444D-B3C3-5B0912FEB08D}"/>
    <dgm:cxn modelId="{F1AF3197-F469-484E-971E-02FB1F76E136}" type="presOf" srcId="{6F0F0C11-9517-4564-A7B4-F4D8F1BFE375}" destId="{8EBC85BC-ACEA-41DD-BAD4-CE47EF23BC40}" srcOrd="0" destOrd="0" presId="urn:microsoft.com/office/officeart/2008/layout/LinedList"/>
    <dgm:cxn modelId="{5F0013F2-A48A-4DFA-8472-AECF497B4B87}" srcId="{2CAB15D7-4AEE-4E3B-8E90-03105CC0993C}" destId="{C353DC7B-EB96-4358-83CE-3337717A3E7D}" srcOrd="4" destOrd="0" parTransId="{3F75CEE3-7F37-42B6-A441-E6A686057C5F}" sibTransId="{EBA16F68-1FFD-4B03-B2EF-1BA47AABDB1E}"/>
    <dgm:cxn modelId="{A8B748F0-B0DE-4798-9906-39E6CC42645C}" srcId="{2CAB15D7-4AEE-4E3B-8E90-03105CC0993C}" destId="{F032A1AE-32CF-4566-A754-31B30FE5E159}" srcOrd="0" destOrd="0" parTransId="{DDB39F01-BECF-4063-ADD0-96A8A9456533}" sibTransId="{9D0EF48A-5190-46F4-96A6-E69094B19EE9}"/>
    <dgm:cxn modelId="{ABAFC24B-B621-46C7-B038-686ECBB89084}" type="presOf" srcId="{F032A1AE-32CF-4566-A754-31B30FE5E159}" destId="{F70FE368-1A0B-4339-8BD4-B0EB75343CBB}" srcOrd="0" destOrd="0" presId="urn:microsoft.com/office/officeart/2008/layout/LinedList"/>
    <dgm:cxn modelId="{14E96198-8ADF-4350-88D8-FD9288A69296}" srcId="{3FA53A00-91B3-4484-AF69-8B57E5AC6E20}" destId="{2CAB15D7-4AEE-4E3B-8E90-03105CC0993C}" srcOrd="0" destOrd="0" parTransId="{0E5CFC35-B77C-47FA-BC72-59BA69997CB1}" sibTransId="{1908ADF9-59D9-412B-B9AD-FF8636E6430A}"/>
    <dgm:cxn modelId="{A30F8EB0-C2FC-4A81-89C2-58B77D2BF99D}" srcId="{2CAB15D7-4AEE-4E3B-8E90-03105CC0993C}" destId="{C90C175C-D52C-4034-BFAF-6BC9BBB7999C}" srcOrd="7" destOrd="0" parTransId="{6642CAC9-61D0-422D-A971-55EFB457DD74}" sibTransId="{9E80D446-C408-454F-BC5B-6992CE2BBB32}"/>
    <dgm:cxn modelId="{747ADE8C-1E6D-45D8-8570-587CA453AF6B}" type="presOf" srcId="{A57717B8-1D72-4E7B-BDFB-FF494E41E112}" destId="{6980AB39-BF31-4150-8A63-41818E679C77}" srcOrd="0" destOrd="0" presId="urn:microsoft.com/office/officeart/2008/layout/LinedList"/>
    <dgm:cxn modelId="{1820B122-51E8-4584-BD39-789617FD2B5E}" srcId="{2CAB15D7-4AEE-4E3B-8E90-03105CC0993C}" destId="{A57717B8-1D72-4E7B-BDFB-FF494E41E112}" srcOrd="1" destOrd="0" parTransId="{20854638-F89F-4EC4-855B-3DFDBC31B282}" sibTransId="{03A14F59-6FA0-459B-97BF-667E8E59CA9B}"/>
    <dgm:cxn modelId="{807E9CBA-E22D-4ADC-8E4F-CB2553A33207}" type="presOf" srcId="{C353DC7B-EB96-4358-83CE-3337717A3E7D}" destId="{98E3D8F6-91DB-491A-A95A-2FB8C24B7F66}" srcOrd="0" destOrd="0" presId="urn:microsoft.com/office/officeart/2008/layout/LinedList"/>
    <dgm:cxn modelId="{FD771B32-74F5-4CE6-96C0-EFDFDCAD0FB3}" srcId="{2CAB15D7-4AEE-4E3B-8E90-03105CC0993C}" destId="{9A4C65A2-7451-4506-82BF-A6FCBB0F4EAF}" srcOrd="3" destOrd="0" parTransId="{09873BD8-3279-44C1-9880-6B27F9EEDC5D}" sibTransId="{E9C9A35D-DA86-4D96-81EA-AF15D45B60AA}"/>
    <dgm:cxn modelId="{7488DD06-28EC-4DD1-B426-25A678AF9E04}" type="presOf" srcId="{390FF1F0-AB8B-4D6E-9222-ABCC7CF8BB56}" destId="{3EBFD1BC-964F-47D4-BBE1-ADDBE860844C}" srcOrd="0" destOrd="0" presId="urn:microsoft.com/office/officeart/2008/layout/LinedList"/>
    <dgm:cxn modelId="{D0F0F902-AB1E-498D-84AE-5845AA3378F0}" type="presOf" srcId="{677E86D3-83E1-4E01-8CB1-7783E8084500}" destId="{4FAC8720-4616-4C66-AE67-71BDAD1D98B8}" srcOrd="0" destOrd="0" presId="urn:microsoft.com/office/officeart/2008/layout/LinedList"/>
    <dgm:cxn modelId="{0D1C13AD-8F4F-4F75-8580-8D2184312085}" srcId="{2CAB15D7-4AEE-4E3B-8E90-03105CC0993C}" destId="{390FF1F0-AB8B-4D6E-9222-ABCC7CF8BB56}" srcOrd="6" destOrd="0" parTransId="{AB830490-A17D-4E77-BC4F-D46FDE5BA1BB}" sibTransId="{A7AACB52-2CD6-48A6-B426-6753B5D226AE}"/>
    <dgm:cxn modelId="{E6ABE92B-8A9C-4D4B-A1B3-1C94BEACC242}" type="presOf" srcId="{3FA53A00-91B3-4484-AF69-8B57E5AC6E20}" destId="{94775B8E-F7F8-49CA-AA48-3A4774E1071B}" srcOrd="0" destOrd="0" presId="urn:microsoft.com/office/officeart/2008/layout/LinedList"/>
    <dgm:cxn modelId="{761A5E99-B0FB-4D05-AD53-7B2B75771B5E}" type="presParOf" srcId="{94775B8E-F7F8-49CA-AA48-3A4774E1071B}" destId="{89C3308C-70B1-4A26-AD25-64CFAFD18A55}" srcOrd="0" destOrd="0" presId="urn:microsoft.com/office/officeart/2008/layout/LinedList"/>
    <dgm:cxn modelId="{3B83216A-E86A-4667-8385-8AEC8E112C2F}" type="presParOf" srcId="{94775B8E-F7F8-49CA-AA48-3A4774E1071B}" destId="{BEE61164-B7C2-42A0-8F8C-8ECC3B2F4B22}" srcOrd="1" destOrd="0" presId="urn:microsoft.com/office/officeart/2008/layout/LinedList"/>
    <dgm:cxn modelId="{F758DBC3-D007-4B43-96B3-31919C54E0D9}" type="presParOf" srcId="{BEE61164-B7C2-42A0-8F8C-8ECC3B2F4B22}" destId="{CC567341-5A3B-49A4-A3AB-DFD82C04F5DE}" srcOrd="0" destOrd="0" presId="urn:microsoft.com/office/officeart/2008/layout/LinedList"/>
    <dgm:cxn modelId="{E2B5081A-186E-4FE9-96EF-4134C7FD3B16}" type="presParOf" srcId="{BEE61164-B7C2-42A0-8F8C-8ECC3B2F4B22}" destId="{07A1C7DF-18CC-4D19-AB0A-F6831FAC6386}" srcOrd="1" destOrd="0" presId="urn:microsoft.com/office/officeart/2008/layout/LinedList"/>
    <dgm:cxn modelId="{0316142A-AA2A-4C3B-8BEE-BDD2F2A1C1E3}" type="presParOf" srcId="{07A1C7DF-18CC-4D19-AB0A-F6831FAC6386}" destId="{C79363F3-8C7E-4225-B205-0EF26FBEC71E}" srcOrd="0" destOrd="0" presId="urn:microsoft.com/office/officeart/2008/layout/LinedList"/>
    <dgm:cxn modelId="{0FB1E186-28A6-48A6-8690-A2276303C74A}" type="presParOf" srcId="{07A1C7DF-18CC-4D19-AB0A-F6831FAC6386}" destId="{9B7C7E79-098C-423A-A071-17B6F66716E6}" srcOrd="1" destOrd="0" presId="urn:microsoft.com/office/officeart/2008/layout/LinedList"/>
    <dgm:cxn modelId="{E6E2B825-FB5D-499F-B91C-FCB11DDC7126}" type="presParOf" srcId="{9B7C7E79-098C-423A-A071-17B6F66716E6}" destId="{EBF493C0-C197-46B5-96F5-A27D5AD7AE31}" srcOrd="0" destOrd="0" presId="urn:microsoft.com/office/officeart/2008/layout/LinedList"/>
    <dgm:cxn modelId="{B8E542CB-FC40-426F-986B-DAF80888B1ED}" type="presParOf" srcId="{9B7C7E79-098C-423A-A071-17B6F66716E6}" destId="{F70FE368-1A0B-4339-8BD4-B0EB75343CBB}" srcOrd="1" destOrd="0" presId="urn:microsoft.com/office/officeart/2008/layout/LinedList"/>
    <dgm:cxn modelId="{7FD6A762-B922-4A22-BFEE-1993F47AADBB}" type="presParOf" srcId="{9B7C7E79-098C-423A-A071-17B6F66716E6}" destId="{0EFA57F3-ACAB-4DC5-A224-5605EE842D7D}" srcOrd="2" destOrd="0" presId="urn:microsoft.com/office/officeart/2008/layout/LinedList"/>
    <dgm:cxn modelId="{6225A405-C6CD-4BFC-B054-CF9BEB24507C}" type="presParOf" srcId="{07A1C7DF-18CC-4D19-AB0A-F6831FAC6386}" destId="{E0A97C37-F57E-4914-984F-19A5150CE640}" srcOrd="2" destOrd="0" presId="urn:microsoft.com/office/officeart/2008/layout/LinedList"/>
    <dgm:cxn modelId="{EAE92BF6-4210-4AE4-886B-A0F5798D0C64}" type="presParOf" srcId="{07A1C7DF-18CC-4D19-AB0A-F6831FAC6386}" destId="{2C098E90-49CA-4567-9E47-1C20790483E0}" srcOrd="3" destOrd="0" presId="urn:microsoft.com/office/officeart/2008/layout/LinedList"/>
    <dgm:cxn modelId="{1775B5F2-98EE-4030-B952-F2CC3145A57F}" type="presParOf" srcId="{07A1C7DF-18CC-4D19-AB0A-F6831FAC6386}" destId="{214AEB0F-714F-4F91-847A-3079B560C75E}" srcOrd="4" destOrd="0" presId="urn:microsoft.com/office/officeart/2008/layout/LinedList"/>
    <dgm:cxn modelId="{ED653595-78D4-4DD2-9DA1-4D7215107C72}" type="presParOf" srcId="{214AEB0F-714F-4F91-847A-3079B560C75E}" destId="{E22BCD55-E177-4904-9AA9-AC47934C24CA}" srcOrd="0" destOrd="0" presId="urn:microsoft.com/office/officeart/2008/layout/LinedList"/>
    <dgm:cxn modelId="{BED5762C-3C41-4207-B22E-A886B90E1E93}" type="presParOf" srcId="{214AEB0F-714F-4F91-847A-3079B560C75E}" destId="{6980AB39-BF31-4150-8A63-41818E679C77}" srcOrd="1" destOrd="0" presId="urn:microsoft.com/office/officeart/2008/layout/LinedList"/>
    <dgm:cxn modelId="{DDA731EF-FC05-4DA4-BAFF-2B14FCF02C48}" type="presParOf" srcId="{214AEB0F-714F-4F91-847A-3079B560C75E}" destId="{8269FB89-98F7-4DC1-A3D7-A1660F3B4869}" srcOrd="2" destOrd="0" presId="urn:microsoft.com/office/officeart/2008/layout/LinedList"/>
    <dgm:cxn modelId="{5E8E1A54-CC1F-4E31-BAD3-67995F06A26C}" type="presParOf" srcId="{07A1C7DF-18CC-4D19-AB0A-F6831FAC6386}" destId="{97E13E4D-05AE-48AA-BF82-D32FD195456D}" srcOrd="5" destOrd="0" presId="urn:microsoft.com/office/officeart/2008/layout/LinedList"/>
    <dgm:cxn modelId="{D17B691C-6214-4384-9B91-9BA949232E56}" type="presParOf" srcId="{07A1C7DF-18CC-4D19-AB0A-F6831FAC6386}" destId="{0F2EFB6C-F72C-4700-8EC5-979B74D381F9}" srcOrd="6" destOrd="0" presId="urn:microsoft.com/office/officeart/2008/layout/LinedList"/>
    <dgm:cxn modelId="{B1B11A42-8D13-4160-A1E2-91526A5FCBE7}" type="presParOf" srcId="{07A1C7DF-18CC-4D19-AB0A-F6831FAC6386}" destId="{6A7EABFF-B280-435D-A248-8F0E9260893A}" srcOrd="7" destOrd="0" presId="urn:microsoft.com/office/officeart/2008/layout/LinedList"/>
    <dgm:cxn modelId="{420E0793-661E-484E-AC35-7325F3B7C171}" type="presParOf" srcId="{6A7EABFF-B280-435D-A248-8F0E9260893A}" destId="{66AC6029-5335-4898-B636-6090047FD7A4}" srcOrd="0" destOrd="0" presId="urn:microsoft.com/office/officeart/2008/layout/LinedList"/>
    <dgm:cxn modelId="{E8D31611-4F10-479D-8F5D-9414F995549B}" type="presParOf" srcId="{6A7EABFF-B280-435D-A248-8F0E9260893A}" destId="{4FAC8720-4616-4C66-AE67-71BDAD1D98B8}" srcOrd="1" destOrd="0" presId="urn:microsoft.com/office/officeart/2008/layout/LinedList"/>
    <dgm:cxn modelId="{9E2409C3-CC9B-42D9-A6DD-AF8CB751556B}" type="presParOf" srcId="{6A7EABFF-B280-435D-A248-8F0E9260893A}" destId="{FEDC8B12-833B-4301-9264-31032EDA4C7B}" srcOrd="2" destOrd="0" presId="urn:microsoft.com/office/officeart/2008/layout/LinedList"/>
    <dgm:cxn modelId="{6A6FBDA7-41C9-4CA3-8121-4B09B4A71CAD}" type="presParOf" srcId="{07A1C7DF-18CC-4D19-AB0A-F6831FAC6386}" destId="{D2775776-89AB-4909-9C3A-DBD17D26CC58}" srcOrd="8" destOrd="0" presId="urn:microsoft.com/office/officeart/2008/layout/LinedList"/>
    <dgm:cxn modelId="{A0737BF0-5473-43E6-BA6B-012C94E22B97}" type="presParOf" srcId="{07A1C7DF-18CC-4D19-AB0A-F6831FAC6386}" destId="{9E678F3B-74CF-4957-A434-0B7361D510CC}" srcOrd="9" destOrd="0" presId="urn:microsoft.com/office/officeart/2008/layout/LinedList"/>
    <dgm:cxn modelId="{8442F175-1C97-4047-82EE-D07153016066}" type="presParOf" srcId="{07A1C7DF-18CC-4D19-AB0A-F6831FAC6386}" destId="{DF99D02A-7F82-420C-8E49-326AFC33C028}" srcOrd="10" destOrd="0" presId="urn:microsoft.com/office/officeart/2008/layout/LinedList"/>
    <dgm:cxn modelId="{99947DD1-DDEB-4F75-8AE4-B4F15CEBCD57}" type="presParOf" srcId="{DF99D02A-7F82-420C-8E49-326AFC33C028}" destId="{A2E679A3-A67A-4837-97A9-E8244299C2CF}" srcOrd="0" destOrd="0" presId="urn:microsoft.com/office/officeart/2008/layout/LinedList"/>
    <dgm:cxn modelId="{A749E277-5800-4F03-BF09-1885FD248047}" type="presParOf" srcId="{DF99D02A-7F82-420C-8E49-326AFC33C028}" destId="{73C64B33-F5ED-41D4-AE3B-455C5F576C73}" srcOrd="1" destOrd="0" presId="urn:microsoft.com/office/officeart/2008/layout/LinedList"/>
    <dgm:cxn modelId="{239A97DB-E880-4A30-A568-97E4C71D9E0B}" type="presParOf" srcId="{DF99D02A-7F82-420C-8E49-326AFC33C028}" destId="{5662507D-6960-41B9-9EF5-AD15847AE216}" srcOrd="2" destOrd="0" presId="urn:microsoft.com/office/officeart/2008/layout/LinedList"/>
    <dgm:cxn modelId="{FEC43D15-D9FD-4A5E-B4FB-FF8A2BF944A8}" type="presParOf" srcId="{07A1C7DF-18CC-4D19-AB0A-F6831FAC6386}" destId="{0061F4DE-98CD-487C-961A-2827FD30FE0D}" srcOrd="11" destOrd="0" presId="urn:microsoft.com/office/officeart/2008/layout/LinedList"/>
    <dgm:cxn modelId="{1551EAAA-B326-4211-9561-610FC395082D}" type="presParOf" srcId="{07A1C7DF-18CC-4D19-AB0A-F6831FAC6386}" destId="{8E1F3816-2749-4CAB-9FE2-858BEB521DF9}" srcOrd="12" destOrd="0" presId="urn:microsoft.com/office/officeart/2008/layout/LinedList"/>
    <dgm:cxn modelId="{765F9D8E-B128-4F29-9C21-5CE4783B6F9B}" type="presParOf" srcId="{07A1C7DF-18CC-4D19-AB0A-F6831FAC6386}" destId="{5AB15D64-F68A-40E8-A91F-B83DEC5C5ADE}" srcOrd="13" destOrd="0" presId="urn:microsoft.com/office/officeart/2008/layout/LinedList"/>
    <dgm:cxn modelId="{539D86C4-31A9-4E3A-8334-2A37BE4F3FED}" type="presParOf" srcId="{5AB15D64-F68A-40E8-A91F-B83DEC5C5ADE}" destId="{0B648C48-9D17-4C55-ACF8-1A34867F8E25}" srcOrd="0" destOrd="0" presId="urn:microsoft.com/office/officeart/2008/layout/LinedList"/>
    <dgm:cxn modelId="{E2758B3F-466A-4CDE-8304-AC23C56E7046}" type="presParOf" srcId="{5AB15D64-F68A-40E8-A91F-B83DEC5C5ADE}" destId="{98E3D8F6-91DB-491A-A95A-2FB8C24B7F66}" srcOrd="1" destOrd="0" presId="urn:microsoft.com/office/officeart/2008/layout/LinedList"/>
    <dgm:cxn modelId="{9063B955-2F8A-46AD-BAC0-73A6ED3F6C81}" type="presParOf" srcId="{5AB15D64-F68A-40E8-A91F-B83DEC5C5ADE}" destId="{177B844B-A105-48C5-9353-31D524E4ABD5}" srcOrd="2" destOrd="0" presId="urn:microsoft.com/office/officeart/2008/layout/LinedList"/>
    <dgm:cxn modelId="{FCD864D6-8FAC-4A80-B31A-11AFFA4D746E}" type="presParOf" srcId="{07A1C7DF-18CC-4D19-AB0A-F6831FAC6386}" destId="{24C8FAB3-62C1-48D2-A8CB-32FB7361C884}" srcOrd="14" destOrd="0" presId="urn:microsoft.com/office/officeart/2008/layout/LinedList"/>
    <dgm:cxn modelId="{E15F0344-4E74-4062-B7CF-E202F902C165}" type="presParOf" srcId="{07A1C7DF-18CC-4D19-AB0A-F6831FAC6386}" destId="{AAAE797D-9ACC-40FF-8F4A-6EA066240716}" srcOrd="15" destOrd="0" presId="urn:microsoft.com/office/officeart/2008/layout/LinedList"/>
    <dgm:cxn modelId="{2C6F323C-4BD4-44DA-8F25-65BA037C36D6}" type="presParOf" srcId="{07A1C7DF-18CC-4D19-AB0A-F6831FAC6386}" destId="{C39FE08C-D1EF-47F5-92B6-3064F0EA23C5}" srcOrd="16" destOrd="0" presId="urn:microsoft.com/office/officeart/2008/layout/LinedList"/>
    <dgm:cxn modelId="{773CD2F5-AEEB-44AD-BB70-BFF8D82F1E69}" type="presParOf" srcId="{C39FE08C-D1EF-47F5-92B6-3064F0EA23C5}" destId="{4D56058B-93EC-4E13-B488-796BBB920A69}" srcOrd="0" destOrd="0" presId="urn:microsoft.com/office/officeart/2008/layout/LinedList"/>
    <dgm:cxn modelId="{891886DF-89D9-453C-95A3-8242F11CD2F8}" type="presParOf" srcId="{C39FE08C-D1EF-47F5-92B6-3064F0EA23C5}" destId="{8EBC85BC-ACEA-41DD-BAD4-CE47EF23BC40}" srcOrd="1" destOrd="0" presId="urn:microsoft.com/office/officeart/2008/layout/LinedList"/>
    <dgm:cxn modelId="{819424EB-7362-41C2-9691-03622D6931EE}" type="presParOf" srcId="{C39FE08C-D1EF-47F5-92B6-3064F0EA23C5}" destId="{70E9B904-3BDD-4E25-A9F9-3035382ECF71}" srcOrd="2" destOrd="0" presId="urn:microsoft.com/office/officeart/2008/layout/LinedList"/>
    <dgm:cxn modelId="{4C90D695-E489-4375-801B-BCDFCE5B5F66}" type="presParOf" srcId="{07A1C7DF-18CC-4D19-AB0A-F6831FAC6386}" destId="{299075B8-1046-4BEB-A570-B14883B3021C}" srcOrd="17" destOrd="0" presId="urn:microsoft.com/office/officeart/2008/layout/LinedList"/>
    <dgm:cxn modelId="{AE88EDE7-1B02-4B78-98BE-C0D02FE55522}" type="presParOf" srcId="{07A1C7DF-18CC-4D19-AB0A-F6831FAC6386}" destId="{69839C73-44FC-4B7F-9A28-4760D89D9750}" srcOrd="18" destOrd="0" presId="urn:microsoft.com/office/officeart/2008/layout/LinedList"/>
    <dgm:cxn modelId="{F8DD8FFC-D414-4200-9497-4D3EE116E477}" type="presParOf" srcId="{07A1C7DF-18CC-4D19-AB0A-F6831FAC6386}" destId="{6DA2B9CB-36A9-4662-A9AF-E00280CCB91C}" srcOrd="19" destOrd="0" presId="urn:microsoft.com/office/officeart/2008/layout/LinedList"/>
    <dgm:cxn modelId="{39145ABD-4B85-4BD8-8F36-56D01AB58681}" type="presParOf" srcId="{6DA2B9CB-36A9-4662-A9AF-E00280CCB91C}" destId="{C52026C0-DEBA-4471-9CB5-C43781A6AE5E}" srcOrd="0" destOrd="0" presId="urn:microsoft.com/office/officeart/2008/layout/LinedList"/>
    <dgm:cxn modelId="{4AE5ACB3-8839-40F7-8658-911841032CE8}" type="presParOf" srcId="{6DA2B9CB-36A9-4662-A9AF-E00280CCB91C}" destId="{3EBFD1BC-964F-47D4-BBE1-ADDBE860844C}" srcOrd="1" destOrd="0" presId="urn:microsoft.com/office/officeart/2008/layout/LinedList"/>
    <dgm:cxn modelId="{6E020033-62A8-4FB9-8D02-F96C81D46010}" type="presParOf" srcId="{6DA2B9CB-36A9-4662-A9AF-E00280CCB91C}" destId="{FDF324BE-2188-42F6-AE6A-213D838CA78D}" srcOrd="2" destOrd="0" presId="urn:microsoft.com/office/officeart/2008/layout/LinedList"/>
    <dgm:cxn modelId="{1C7240DD-AE0C-406D-BAE7-6D6106C12A44}" type="presParOf" srcId="{07A1C7DF-18CC-4D19-AB0A-F6831FAC6386}" destId="{5FA19911-9660-4E7E-AE11-37FA7CD1257D}" srcOrd="20" destOrd="0" presId="urn:microsoft.com/office/officeart/2008/layout/LinedList"/>
    <dgm:cxn modelId="{A73ABF54-9729-4132-A58C-D60FC7EB4282}" type="presParOf" srcId="{07A1C7DF-18CC-4D19-AB0A-F6831FAC6386}" destId="{67562ABF-D897-40EB-977A-B28B2A425D26}" srcOrd="21" destOrd="0" presId="urn:microsoft.com/office/officeart/2008/layout/LinedList"/>
    <dgm:cxn modelId="{CBEE8A2F-514B-468F-81AB-4C9B3D133DAC}" type="presParOf" srcId="{07A1C7DF-18CC-4D19-AB0A-F6831FAC6386}" destId="{B76852D6-838E-4503-9E21-316032650237}" srcOrd="22" destOrd="0" presId="urn:microsoft.com/office/officeart/2008/layout/LinedList"/>
    <dgm:cxn modelId="{DC47F7F6-0B23-4EAF-A5DA-7A9FB8CFF7B6}" type="presParOf" srcId="{B76852D6-838E-4503-9E21-316032650237}" destId="{6645881C-F1F4-4E9B-8CC4-F7EE04EC960B}" srcOrd="0" destOrd="0" presId="urn:microsoft.com/office/officeart/2008/layout/LinedList"/>
    <dgm:cxn modelId="{48BD99BE-C703-4B2F-96DD-7F046AB8F223}" type="presParOf" srcId="{B76852D6-838E-4503-9E21-316032650237}" destId="{BDD89B3A-AF4F-43DB-95AD-601B83AF904E}" srcOrd="1" destOrd="0" presId="urn:microsoft.com/office/officeart/2008/layout/LinedList"/>
    <dgm:cxn modelId="{EDF3F73E-30BE-463A-A55E-E18B3B60C9B2}" type="presParOf" srcId="{B76852D6-838E-4503-9E21-316032650237}" destId="{A696131C-FFB2-48EF-8D29-6E50F114E235}" srcOrd="2" destOrd="0" presId="urn:microsoft.com/office/officeart/2008/layout/LinedList"/>
    <dgm:cxn modelId="{AD825A97-93DB-4389-9F73-C2EC19780CB9}" type="presParOf" srcId="{07A1C7DF-18CC-4D19-AB0A-F6831FAC6386}" destId="{0C64B513-F960-4906-8232-A8BC05614889}" srcOrd="23" destOrd="0" presId="urn:microsoft.com/office/officeart/2008/layout/LinedList"/>
    <dgm:cxn modelId="{0BF8F21E-EFAB-47B4-ABFD-64B324BEE87D}" type="presParOf" srcId="{07A1C7DF-18CC-4D19-AB0A-F6831FAC6386}" destId="{177D2BE5-BD90-443A-BD48-343D594EB4B3}" srcOrd="24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3111E06-A43C-48E7-934B-55C3D6D5CF26}" type="doc">
      <dgm:prSet loTypeId="urn:microsoft.com/office/officeart/2005/8/layout/list1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1B58F7FC-B3A1-4396-BCD7-E5D35945AD48}">
      <dgm:prSet phldrT="[Текст]" custT="1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</a:t>
          </a:r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11410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000 "Обесценение недвижимого имущества учреждения"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2A421D1-BD35-4726-90E4-3A4B37F3BE10}" type="parTrans" cxnId="{BD08B816-DD53-4882-967C-19F4D927573B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FCBEB4F-6334-4A49-8CEB-2ED0A95D2827}" type="sibTrans" cxnId="{BD08B816-DD53-4882-967C-19F4D927573B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B5BF6F2-2CA2-42E7-A563-F04394F57953}">
      <dgm:prSet custT="1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</a:t>
          </a:r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11430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000 "Обесценение иного движимого имущества учреждения"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919309F-F725-4592-B45E-32A37C510C3F}" type="parTrans" cxnId="{B5ABE7BF-A30F-4C1A-B048-3D9F1CD61F63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2A1DD90-F08F-4DCA-820C-9BE0700346EA}" type="sibTrans" cxnId="{B5ABE7BF-A30F-4C1A-B048-3D9F1CD61F63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FA281BE-53AD-4B14-A9FB-B0A6D0DD65EF}">
      <dgm:prSet custT="1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</a:t>
          </a:r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11460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000 "Обесценение непроизведенных активов"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A0B0003-90A2-4AFA-BC96-E14EBCD98595}" type="parTrans" cxnId="{94348CFB-E20E-4613-B4B4-8DCFE4D69EF0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ACD2074-E888-43D1-9CEC-655A096F2136}" type="sibTrans" cxnId="{94348CFB-E20E-4613-B4B4-8DCFE4D69EF0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12E342F-AC59-4A8C-9FDE-1C550385A3EC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</a:t>
          </a:r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11411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000 "Обесценение жилых помещений - недвижимого имущества учреждений"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B57EAF6-9362-4A18-80F9-154B9E0F45DD}" type="parTrans" cxnId="{D42A1A6A-4902-448B-87B1-A78B07E35771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D17AEC2-80D4-405E-AA9F-438FB374B82C}" type="sibTrans" cxnId="{D42A1A6A-4902-448B-87B1-A78B07E35771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024EB5C-C88F-4E3C-A31C-B0C6BA24888A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</a:t>
          </a:r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11412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000 "Обесценение нежилых помещений (зданий и сооружений) - недвижимого имущества учреждения"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47927D6-FB00-4176-A3CA-2B3D5C7921D1}" type="parTrans" cxnId="{F0A58719-2DBE-4A24-B95B-DED5CE41A444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3EEDC25-8664-4C5F-8D84-7E2B7FA64751}" type="sibTrans" cxnId="{F0A58719-2DBE-4A24-B95B-DED5CE41A444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A5C849B-FD2D-4FE6-B547-8C5272147280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</a:t>
          </a:r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11413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000 "Обесценение инвестиционной недвижимости - недвижимого имущества учреждения"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355C939-7622-4543-8785-BD4457F45C61}" type="parTrans" cxnId="{B22F85B9-5B9C-4809-BA08-6DFC075BF12A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7D189BB-3EB3-4C9A-8721-9E2E459F32C9}" type="sibTrans" cxnId="{B22F85B9-5B9C-4809-BA08-6DFC075BF12A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8F4012D-A4F5-4D40-9A70-AA6ED808D24A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</a:t>
          </a:r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11415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000 "Обесценение транспортных средств - недвижимого имущества учреждения"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D1232E3-10A7-49DE-9BB1-31C610CFDAAE}" type="parTrans" cxnId="{1EDBF56C-1863-4243-BF3A-BD78F7B060A6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14CE8F7-91EA-4888-BB47-FA3C3C8730B7}" type="sibTrans" cxnId="{1EDBF56C-1863-4243-BF3A-BD78F7B060A6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FB70B6C-12C2-4A0A-A9E1-EFF0B42A4775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</a:t>
          </a:r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11432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000 "Обесценение нежилых помещений (зданий и сооружений) - иного движимого имущества учреждения"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E2B9D1F-3E7A-474E-8EE5-2686437BBD2A}" type="parTrans" cxnId="{1F452A1C-3D36-495B-9561-263DE1FB57C3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5DC9305-C2F7-4627-ACF1-9525872B3AB7}" type="sibTrans" cxnId="{1F452A1C-3D36-495B-9561-263DE1FB57C3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5DBE6CE-F82F-4E40-829A-AAF18AFDCBB0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</a:t>
          </a:r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11433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000 "Обесценение инвестиционной недвижимости - иного движимого имущества учреждения"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FD5F0FD-74A3-40F3-83DB-94A381180897}" type="parTrans" cxnId="{E8689C03-B167-4A39-A3B5-E5C1A483A5AD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4E507D5-DA03-4637-A32D-9A2F17876B3A}" type="sibTrans" cxnId="{E8689C03-B167-4A39-A3B5-E5C1A483A5AD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D8C591D-A84C-4CD7-B2EA-E7A65F62B716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</a:t>
          </a:r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11434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000 "Обесценение машин и оборудования - иного движимого имущества учреждения"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43DEDE4-5221-4E17-9D6C-B1675C8CF634}" type="parTrans" cxnId="{59F24001-842E-4489-BC2A-4248BDAEEE14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3B77236-8315-4944-BB0C-866FE8BD6444}" type="sibTrans" cxnId="{59F24001-842E-4489-BC2A-4248BDAEEE14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28B41E6-08FA-4F8C-A4C4-48B530F8CE41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</a:t>
          </a:r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11435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000 "Обесценение транспортных средств - иного движимого имущества учреждения"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DABE894-D2FC-4F42-A227-9072AB6B418F}" type="parTrans" cxnId="{48A91DDD-0037-4F39-8671-F063231164DA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6C67F0C-4235-4332-9DA3-A9A7D8B16FEE}" type="sibTrans" cxnId="{48A91DDD-0037-4F39-8671-F063231164DA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34A3A71-CB0D-4554-A212-02EE3934165C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</a:t>
          </a:r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11436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000 "Обесценение инвентаря производственного и хозяйственного - иного движимого имущества учреждения"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ACBDA2A-24BD-45B3-A9AB-D97E4D14DA2B}" type="parTrans" cxnId="{18390D58-2578-4BE5-BB63-EC4B8040041C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8BA011E-4568-4797-A31E-483281477098}" type="sibTrans" cxnId="{18390D58-2578-4BE5-BB63-EC4B8040041C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4F84F61-CEBC-4DE5-926F-312D3F573D71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</a:t>
          </a:r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11437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000 "Обесценение биологических ресурсов - иного движимого имущества учреждения"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03C5DE4-089A-4FFC-8D40-3AB5FAFF04D6}" type="parTrans" cxnId="{B3979EEA-BDEA-444D-A688-0E0B17D69315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A5A80AF-030C-4C2F-8E6D-031E0BA7F837}" type="sibTrans" cxnId="{B3979EEA-BDEA-444D-A688-0E0B17D69315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4136639-DE8F-4019-B494-F2CB6B8A2765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</a:t>
          </a:r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11438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000 "Обесценение прочих основных средств - иного движимого имущества учреждения"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C97BE6A-5B14-4AC0-994C-0685D83CA378}" type="parTrans" cxnId="{2A819C13-08CD-4402-B5F5-86021BE5BBD2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A5CD358-B0E9-4DD9-8554-153EBE21D7F2}" type="sibTrans" cxnId="{2A819C13-08CD-4402-B5F5-86021BE5BBD2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F451742-AB98-411A-83ED-D97B6D8568B2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</a:t>
          </a:r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11439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000 "Обесценение нематериальных активов - иного движимого имущества учреждения"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37958FC-5331-4E04-B54E-785B6BB8BCDE}" type="parTrans" cxnId="{986B1863-34C5-42F5-A8B2-F8A309590D23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46B8837-7A59-4586-8481-0A3CF1011AC3}" type="sibTrans" cxnId="{986B1863-34C5-42F5-A8B2-F8A309590D23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93FFACA-F7D8-4552-A5D3-9967D267A0D3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</a:t>
          </a:r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11461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000 "Обесценение земли"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BFA6B2B-3B6C-45A0-914A-C46CB6A34735}" type="parTrans" cxnId="{135C2630-53AB-4DF4-B829-D1212FEE441F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09D7CC8-A19B-4F33-BD03-B813C1CD5662}" type="sibTrans" cxnId="{135C2630-53AB-4DF4-B829-D1212FEE441F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80FB4FB-9BF1-4998-B87F-2F6F5F0894B2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</a:t>
          </a:r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11462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000 "Обесценение ресурсов недр"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FECAD47-CEFD-4112-A7EC-24DAABFC361E}" type="parTrans" cxnId="{74B60EB6-1648-464E-8F10-A46440A270E3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E5C2A61-1A72-4FAA-AC9F-438BF4CF2CB5}" type="sibTrans" cxnId="{74B60EB6-1648-464E-8F10-A46440A270E3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9155650-AE59-4587-ACE9-738A65165941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</a:t>
          </a:r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11463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000 "Обесценение прочих непроизведенных активов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1E81B86-0ECF-47C6-A79A-180A5D097FC5}" type="parTrans" cxnId="{15CA2145-BE26-4EDF-AFF7-11005F8F5CA7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4B81B50-1FE8-43EC-A518-B5B3CEDBFB1A}" type="sibTrans" cxnId="{15CA2145-BE26-4EDF-AFF7-11005F8F5CA7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0B12E6D-3235-4021-B4F1-FD49D45F62AC}" type="pres">
      <dgm:prSet presAssocID="{53111E06-A43C-48E7-934B-55C3D6D5CF26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7722A50-3785-448F-8090-B7B108F6B46D}" type="pres">
      <dgm:prSet presAssocID="{1B58F7FC-B3A1-4396-BCD7-E5D35945AD48}" presName="parentLin" presStyleCnt="0"/>
      <dgm:spPr/>
    </dgm:pt>
    <dgm:pt modelId="{90C1825F-6658-4614-BAC4-0889DB313612}" type="pres">
      <dgm:prSet presAssocID="{1B58F7FC-B3A1-4396-BCD7-E5D35945AD48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5B58D2E2-2A23-4D0A-9153-08EC607A1C18}" type="pres">
      <dgm:prSet presAssocID="{1B58F7FC-B3A1-4396-BCD7-E5D35945AD48}" presName="parentText" presStyleLbl="node1" presStyleIdx="0" presStyleCnt="3" custLinFactNeighborX="1770" custLinFactNeighborY="-1511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E039CD-D5CE-4D53-A939-935DE23B8D54}" type="pres">
      <dgm:prSet presAssocID="{1B58F7FC-B3A1-4396-BCD7-E5D35945AD48}" presName="negativeSpace" presStyleCnt="0"/>
      <dgm:spPr/>
    </dgm:pt>
    <dgm:pt modelId="{7FEFCF06-8097-43C9-B795-64CD83B55A4F}" type="pres">
      <dgm:prSet presAssocID="{1B58F7FC-B3A1-4396-BCD7-E5D35945AD48}" presName="childText" presStyleLbl="conFgAcc1" presStyleIdx="0" presStyleCnt="3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33FCE3B2-E76B-4660-952F-727A9B0CE183}" type="pres">
      <dgm:prSet presAssocID="{1FCBEB4F-6334-4A49-8CEB-2ED0A95D2827}" presName="spaceBetweenRectangles" presStyleCnt="0"/>
      <dgm:spPr/>
    </dgm:pt>
    <dgm:pt modelId="{8E64289E-E91B-471F-B8FC-A387E3FDE5EF}" type="pres">
      <dgm:prSet presAssocID="{FB5BF6F2-2CA2-42E7-A563-F04394F57953}" presName="parentLin" presStyleCnt="0"/>
      <dgm:spPr/>
    </dgm:pt>
    <dgm:pt modelId="{704CD236-4C69-440A-B547-0321598D8CFC}" type="pres">
      <dgm:prSet presAssocID="{FB5BF6F2-2CA2-42E7-A563-F04394F57953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3CA97034-AE5B-4750-B9B0-B9913F96B078}" type="pres">
      <dgm:prSet presAssocID="{FB5BF6F2-2CA2-42E7-A563-F04394F57953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D3FCE0-9B65-41DB-AC00-0CFD68D96B5D}" type="pres">
      <dgm:prSet presAssocID="{FB5BF6F2-2CA2-42E7-A563-F04394F57953}" presName="negativeSpace" presStyleCnt="0"/>
      <dgm:spPr/>
    </dgm:pt>
    <dgm:pt modelId="{55BEE0D4-6A56-43E3-AB86-772B80CE4E1C}" type="pres">
      <dgm:prSet presAssocID="{FB5BF6F2-2CA2-42E7-A563-F04394F57953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817F24-5E84-4AA3-A801-4EE0E3CD0D94}" type="pres">
      <dgm:prSet presAssocID="{22A1DD90-F08F-4DCA-820C-9BE0700346EA}" presName="spaceBetweenRectangles" presStyleCnt="0"/>
      <dgm:spPr/>
    </dgm:pt>
    <dgm:pt modelId="{11E06D30-F17D-4F92-BB18-9E765FE1A106}" type="pres">
      <dgm:prSet presAssocID="{AFA281BE-53AD-4B14-A9FB-B0A6D0DD65EF}" presName="parentLin" presStyleCnt="0"/>
      <dgm:spPr/>
    </dgm:pt>
    <dgm:pt modelId="{D9EAC021-33CC-4DBC-86D2-34DC76D43D98}" type="pres">
      <dgm:prSet presAssocID="{AFA281BE-53AD-4B14-A9FB-B0A6D0DD65EF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413001B4-6341-426A-9B9F-019201052356}" type="pres">
      <dgm:prSet presAssocID="{AFA281BE-53AD-4B14-A9FB-B0A6D0DD65EF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7D2CE8-75F8-4B51-9BD7-006417B6DCB8}" type="pres">
      <dgm:prSet presAssocID="{AFA281BE-53AD-4B14-A9FB-B0A6D0DD65EF}" presName="negativeSpace" presStyleCnt="0"/>
      <dgm:spPr/>
    </dgm:pt>
    <dgm:pt modelId="{03E692BD-B947-4918-8FE5-C6F57D8B09EF}" type="pres">
      <dgm:prSet presAssocID="{AFA281BE-53AD-4B14-A9FB-B0A6D0DD65EF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F452A1C-3D36-495B-9561-263DE1FB57C3}" srcId="{FB5BF6F2-2CA2-42E7-A563-F04394F57953}" destId="{FFB70B6C-12C2-4A0A-A9E1-EFF0B42A4775}" srcOrd="0" destOrd="0" parTransId="{8E2B9D1F-3E7A-474E-8EE5-2686437BBD2A}" sibTransId="{25DC9305-C2F7-4627-ACF1-9525872B3AB7}"/>
    <dgm:cxn modelId="{3E4C6DE3-D967-4BBF-9CDF-78DE0106ED2B}" type="presOf" srcId="{A28B41E6-08FA-4F8C-A4C4-48B530F8CE41}" destId="{55BEE0D4-6A56-43E3-AB86-772B80CE4E1C}" srcOrd="0" destOrd="3" presId="urn:microsoft.com/office/officeart/2005/8/layout/list1"/>
    <dgm:cxn modelId="{135C2630-53AB-4DF4-B829-D1212FEE441F}" srcId="{AFA281BE-53AD-4B14-A9FB-B0A6D0DD65EF}" destId="{B93FFACA-F7D8-4552-A5D3-9967D267A0D3}" srcOrd="0" destOrd="0" parTransId="{5BFA6B2B-3B6C-45A0-914A-C46CB6A34735}" sibTransId="{B09D7CC8-A19B-4F33-BD03-B813C1CD5662}"/>
    <dgm:cxn modelId="{9E70F118-BE6B-4E2D-A17C-6CE3B10EC934}" type="presOf" srcId="{FB5BF6F2-2CA2-42E7-A563-F04394F57953}" destId="{704CD236-4C69-440A-B547-0321598D8CFC}" srcOrd="0" destOrd="0" presId="urn:microsoft.com/office/officeart/2005/8/layout/list1"/>
    <dgm:cxn modelId="{18390D58-2578-4BE5-BB63-EC4B8040041C}" srcId="{FB5BF6F2-2CA2-42E7-A563-F04394F57953}" destId="{734A3A71-CB0D-4554-A212-02EE3934165C}" srcOrd="4" destOrd="0" parTransId="{2ACBDA2A-24BD-45B3-A9AB-D97E4D14DA2B}" sibTransId="{A8BA011E-4568-4797-A31E-483281477098}"/>
    <dgm:cxn modelId="{F0A58719-2DBE-4A24-B95B-DED5CE41A444}" srcId="{1B58F7FC-B3A1-4396-BCD7-E5D35945AD48}" destId="{D024EB5C-C88F-4E3C-A31C-B0C6BA24888A}" srcOrd="1" destOrd="0" parTransId="{047927D6-FB00-4176-A3CA-2B3D5C7921D1}" sibTransId="{63EEDC25-8664-4C5F-8D84-7E2B7FA64751}"/>
    <dgm:cxn modelId="{53D89899-22C8-41A4-99A7-3E5053189598}" type="presOf" srcId="{A12E342F-AC59-4A8C-9FDE-1C550385A3EC}" destId="{7FEFCF06-8097-43C9-B795-64CD83B55A4F}" srcOrd="0" destOrd="0" presId="urn:microsoft.com/office/officeart/2005/8/layout/list1"/>
    <dgm:cxn modelId="{D42A1A6A-4902-448B-87B1-A78B07E35771}" srcId="{1B58F7FC-B3A1-4396-BCD7-E5D35945AD48}" destId="{A12E342F-AC59-4A8C-9FDE-1C550385A3EC}" srcOrd="0" destOrd="0" parTransId="{1B57EAF6-9362-4A18-80F9-154B9E0F45DD}" sibTransId="{4D17AEC2-80D4-405E-AA9F-438FB374B82C}"/>
    <dgm:cxn modelId="{D8E72031-98DC-46F2-8D46-2BFF4C8E3706}" type="presOf" srcId="{D024EB5C-C88F-4E3C-A31C-B0C6BA24888A}" destId="{7FEFCF06-8097-43C9-B795-64CD83B55A4F}" srcOrd="0" destOrd="1" presId="urn:microsoft.com/office/officeart/2005/8/layout/list1"/>
    <dgm:cxn modelId="{94348CFB-E20E-4613-B4B4-8DCFE4D69EF0}" srcId="{53111E06-A43C-48E7-934B-55C3D6D5CF26}" destId="{AFA281BE-53AD-4B14-A9FB-B0A6D0DD65EF}" srcOrd="2" destOrd="0" parTransId="{0A0B0003-90A2-4AFA-BC96-E14EBCD98595}" sibTransId="{6ACD2074-E888-43D1-9CEC-655A096F2136}"/>
    <dgm:cxn modelId="{E8689C03-B167-4A39-A3B5-E5C1A483A5AD}" srcId="{FB5BF6F2-2CA2-42E7-A563-F04394F57953}" destId="{45DBE6CE-F82F-4E40-829A-AAF18AFDCBB0}" srcOrd="1" destOrd="0" parTransId="{3FD5F0FD-74A3-40F3-83DB-94A381180897}" sibTransId="{A4E507D5-DA03-4637-A32D-9A2F17876B3A}"/>
    <dgm:cxn modelId="{7561B129-E327-441A-A54A-CC67B7C0C3DC}" type="presOf" srcId="{FB5BF6F2-2CA2-42E7-A563-F04394F57953}" destId="{3CA97034-AE5B-4750-B9B0-B9913F96B078}" srcOrd="1" destOrd="0" presId="urn:microsoft.com/office/officeart/2005/8/layout/list1"/>
    <dgm:cxn modelId="{145A85C5-986F-4DA7-8C7E-75A835841661}" type="presOf" srcId="{AFA281BE-53AD-4B14-A9FB-B0A6D0DD65EF}" destId="{D9EAC021-33CC-4DBC-86D2-34DC76D43D98}" srcOrd="0" destOrd="0" presId="urn:microsoft.com/office/officeart/2005/8/layout/list1"/>
    <dgm:cxn modelId="{BD08B816-DD53-4882-967C-19F4D927573B}" srcId="{53111E06-A43C-48E7-934B-55C3D6D5CF26}" destId="{1B58F7FC-B3A1-4396-BCD7-E5D35945AD48}" srcOrd="0" destOrd="0" parTransId="{72A421D1-BD35-4726-90E4-3A4B37F3BE10}" sibTransId="{1FCBEB4F-6334-4A49-8CEB-2ED0A95D2827}"/>
    <dgm:cxn modelId="{74CE40E8-066F-427C-AD7F-1188C5386B64}" type="presOf" srcId="{C9155650-AE59-4587-ACE9-738A65165941}" destId="{03E692BD-B947-4918-8FE5-C6F57D8B09EF}" srcOrd="0" destOrd="2" presId="urn:microsoft.com/office/officeart/2005/8/layout/list1"/>
    <dgm:cxn modelId="{74B60EB6-1648-464E-8F10-A46440A270E3}" srcId="{AFA281BE-53AD-4B14-A9FB-B0A6D0DD65EF}" destId="{B80FB4FB-9BF1-4998-B87F-2F6F5F0894B2}" srcOrd="1" destOrd="0" parTransId="{7FECAD47-CEFD-4112-A7EC-24DAABFC361E}" sibTransId="{5E5C2A61-1A72-4FAA-AC9F-438BF4CF2CB5}"/>
    <dgm:cxn modelId="{2A819C13-08CD-4402-B5F5-86021BE5BBD2}" srcId="{FB5BF6F2-2CA2-42E7-A563-F04394F57953}" destId="{D4136639-DE8F-4019-B494-F2CB6B8A2765}" srcOrd="6" destOrd="0" parTransId="{AC97BE6A-5B14-4AC0-994C-0685D83CA378}" sibTransId="{9A5CD358-B0E9-4DD9-8554-153EBE21D7F2}"/>
    <dgm:cxn modelId="{3FBDD85A-A905-4579-B3C2-86C5FFFDC4BE}" type="presOf" srcId="{74F84F61-CEBC-4DE5-926F-312D3F573D71}" destId="{55BEE0D4-6A56-43E3-AB86-772B80CE4E1C}" srcOrd="0" destOrd="5" presId="urn:microsoft.com/office/officeart/2005/8/layout/list1"/>
    <dgm:cxn modelId="{B22F85B9-5B9C-4809-BA08-6DFC075BF12A}" srcId="{1B58F7FC-B3A1-4396-BCD7-E5D35945AD48}" destId="{5A5C849B-FD2D-4FE6-B547-8C5272147280}" srcOrd="2" destOrd="0" parTransId="{2355C939-7622-4543-8785-BD4457F45C61}" sibTransId="{97D189BB-3EB3-4C9A-8721-9E2E459F32C9}"/>
    <dgm:cxn modelId="{D018547F-2583-4457-9E03-B115C62860FD}" type="presOf" srcId="{1B58F7FC-B3A1-4396-BCD7-E5D35945AD48}" destId="{90C1825F-6658-4614-BAC4-0889DB313612}" srcOrd="0" destOrd="0" presId="urn:microsoft.com/office/officeart/2005/8/layout/list1"/>
    <dgm:cxn modelId="{B3979EEA-BDEA-444D-A688-0E0B17D69315}" srcId="{FB5BF6F2-2CA2-42E7-A563-F04394F57953}" destId="{74F84F61-CEBC-4DE5-926F-312D3F573D71}" srcOrd="5" destOrd="0" parTransId="{C03C5DE4-089A-4FFC-8D40-3AB5FAFF04D6}" sibTransId="{BA5A80AF-030C-4C2F-8E6D-031E0BA7F837}"/>
    <dgm:cxn modelId="{986B1863-34C5-42F5-A8B2-F8A309590D23}" srcId="{FB5BF6F2-2CA2-42E7-A563-F04394F57953}" destId="{CF451742-AB98-411A-83ED-D97B6D8568B2}" srcOrd="7" destOrd="0" parTransId="{137958FC-5331-4E04-B54E-785B6BB8BCDE}" sibTransId="{B46B8837-7A59-4586-8481-0A3CF1011AC3}"/>
    <dgm:cxn modelId="{48A91DDD-0037-4F39-8671-F063231164DA}" srcId="{FB5BF6F2-2CA2-42E7-A563-F04394F57953}" destId="{A28B41E6-08FA-4F8C-A4C4-48B530F8CE41}" srcOrd="3" destOrd="0" parTransId="{4DABE894-D2FC-4F42-A227-9072AB6B418F}" sibTransId="{B6C67F0C-4235-4332-9DA3-A9A7D8B16FEE}"/>
    <dgm:cxn modelId="{15CA2145-BE26-4EDF-AFF7-11005F8F5CA7}" srcId="{AFA281BE-53AD-4B14-A9FB-B0A6D0DD65EF}" destId="{C9155650-AE59-4587-ACE9-738A65165941}" srcOrd="2" destOrd="0" parTransId="{21E81B86-0ECF-47C6-A79A-180A5D097FC5}" sibTransId="{64B81B50-1FE8-43EC-A518-B5B3CEDBFB1A}"/>
    <dgm:cxn modelId="{1EDBF56C-1863-4243-BF3A-BD78F7B060A6}" srcId="{1B58F7FC-B3A1-4396-BCD7-E5D35945AD48}" destId="{A8F4012D-A4F5-4D40-9A70-AA6ED808D24A}" srcOrd="3" destOrd="0" parTransId="{2D1232E3-10A7-49DE-9BB1-31C610CFDAAE}" sibTransId="{814CE8F7-91EA-4888-BB47-FA3C3C8730B7}"/>
    <dgm:cxn modelId="{5F3C00FB-FC82-4A37-92ED-85F688F32D9D}" type="presOf" srcId="{45DBE6CE-F82F-4E40-829A-AAF18AFDCBB0}" destId="{55BEE0D4-6A56-43E3-AB86-772B80CE4E1C}" srcOrd="0" destOrd="1" presId="urn:microsoft.com/office/officeart/2005/8/layout/list1"/>
    <dgm:cxn modelId="{B5ABE7BF-A30F-4C1A-B048-3D9F1CD61F63}" srcId="{53111E06-A43C-48E7-934B-55C3D6D5CF26}" destId="{FB5BF6F2-2CA2-42E7-A563-F04394F57953}" srcOrd="1" destOrd="0" parTransId="{1919309F-F725-4592-B45E-32A37C510C3F}" sibTransId="{22A1DD90-F08F-4DCA-820C-9BE0700346EA}"/>
    <dgm:cxn modelId="{4A19F69C-A8F0-46C6-8EA4-86A59FFD4E87}" type="presOf" srcId="{1B58F7FC-B3A1-4396-BCD7-E5D35945AD48}" destId="{5B58D2E2-2A23-4D0A-9153-08EC607A1C18}" srcOrd="1" destOrd="0" presId="urn:microsoft.com/office/officeart/2005/8/layout/list1"/>
    <dgm:cxn modelId="{59F24001-842E-4489-BC2A-4248BDAEEE14}" srcId="{FB5BF6F2-2CA2-42E7-A563-F04394F57953}" destId="{1D8C591D-A84C-4CD7-B2EA-E7A65F62B716}" srcOrd="2" destOrd="0" parTransId="{243DEDE4-5221-4E17-9D6C-B1675C8CF634}" sibTransId="{F3B77236-8315-4944-BB0C-866FE8BD6444}"/>
    <dgm:cxn modelId="{72FFC451-DD6F-44B0-A557-F5405EEACA1E}" type="presOf" srcId="{53111E06-A43C-48E7-934B-55C3D6D5CF26}" destId="{60B12E6D-3235-4021-B4F1-FD49D45F62AC}" srcOrd="0" destOrd="0" presId="urn:microsoft.com/office/officeart/2005/8/layout/list1"/>
    <dgm:cxn modelId="{1A8813E7-FE71-4108-BEA2-8E9EE915F1EA}" type="presOf" srcId="{734A3A71-CB0D-4554-A212-02EE3934165C}" destId="{55BEE0D4-6A56-43E3-AB86-772B80CE4E1C}" srcOrd="0" destOrd="4" presId="urn:microsoft.com/office/officeart/2005/8/layout/list1"/>
    <dgm:cxn modelId="{D3D91333-D787-4077-A548-FA0D491AB8B2}" type="presOf" srcId="{A8F4012D-A4F5-4D40-9A70-AA6ED808D24A}" destId="{7FEFCF06-8097-43C9-B795-64CD83B55A4F}" srcOrd="0" destOrd="3" presId="urn:microsoft.com/office/officeart/2005/8/layout/list1"/>
    <dgm:cxn modelId="{7896FD53-2D2A-43A3-A586-922ACC34ACF6}" type="presOf" srcId="{1D8C591D-A84C-4CD7-B2EA-E7A65F62B716}" destId="{55BEE0D4-6A56-43E3-AB86-772B80CE4E1C}" srcOrd="0" destOrd="2" presId="urn:microsoft.com/office/officeart/2005/8/layout/list1"/>
    <dgm:cxn modelId="{29AEAF44-E1AE-4EDB-A01A-BB517887FC56}" type="presOf" srcId="{CF451742-AB98-411A-83ED-D97B6D8568B2}" destId="{55BEE0D4-6A56-43E3-AB86-772B80CE4E1C}" srcOrd="0" destOrd="7" presId="urn:microsoft.com/office/officeart/2005/8/layout/list1"/>
    <dgm:cxn modelId="{46EA73DA-CD29-4609-934D-32F38B76AF99}" type="presOf" srcId="{D4136639-DE8F-4019-B494-F2CB6B8A2765}" destId="{55BEE0D4-6A56-43E3-AB86-772B80CE4E1C}" srcOrd="0" destOrd="6" presId="urn:microsoft.com/office/officeart/2005/8/layout/list1"/>
    <dgm:cxn modelId="{E17FA0C4-DF2C-4AC2-8277-E6B93AF8242B}" type="presOf" srcId="{B80FB4FB-9BF1-4998-B87F-2F6F5F0894B2}" destId="{03E692BD-B947-4918-8FE5-C6F57D8B09EF}" srcOrd="0" destOrd="1" presId="urn:microsoft.com/office/officeart/2005/8/layout/list1"/>
    <dgm:cxn modelId="{67A93AAF-3272-4447-AFA3-E4E69661A5D7}" type="presOf" srcId="{B93FFACA-F7D8-4552-A5D3-9967D267A0D3}" destId="{03E692BD-B947-4918-8FE5-C6F57D8B09EF}" srcOrd="0" destOrd="0" presId="urn:microsoft.com/office/officeart/2005/8/layout/list1"/>
    <dgm:cxn modelId="{301238D8-E36B-4111-8867-22F3528473E7}" type="presOf" srcId="{5A5C849B-FD2D-4FE6-B547-8C5272147280}" destId="{7FEFCF06-8097-43C9-B795-64CD83B55A4F}" srcOrd="0" destOrd="2" presId="urn:microsoft.com/office/officeart/2005/8/layout/list1"/>
    <dgm:cxn modelId="{988AD735-32EE-4782-8C58-555706AE2280}" type="presOf" srcId="{AFA281BE-53AD-4B14-A9FB-B0A6D0DD65EF}" destId="{413001B4-6341-426A-9B9F-019201052356}" srcOrd="1" destOrd="0" presId="urn:microsoft.com/office/officeart/2005/8/layout/list1"/>
    <dgm:cxn modelId="{E1EF81D1-8D07-4B11-B45F-C27C347BE91B}" type="presOf" srcId="{FFB70B6C-12C2-4A0A-A9E1-EFF0B42A4775}" destId="{55BEE0D4-6A56-43E3-AB86-772B80CE4E1C}" srcOrd="0" destOrd="0" presId="urn:microsoft.com/office/officeart/2005/8/layout/list1"/>
    <dgm:cxn modelId="{6BFD2641-EC63-43BB-8917-FCCB1BA52692}" type="presParOf" srcId="{60B12E6D-3235-4021-B4F1-FD49D45F62AC}" destId="{47722A50-3785-448F-8090-B7B108F6B46D}" srcOrd="0" destOrd="0" presId="urn:microsoft.com/office/officeart/2005/8/layout/list1"/>
    <dgm:cxn modelId="{0F01D491-8DE5-4E86-884D-028889C7435A}" type="presParOf" srcId="{47722A50-3785-448F-8090-B7B108F6B46D}" destId="{90C1825F-6658-4614-BAC4-0889DB313612}" srcOrd="0" destOrd="0" presId="urn:microsoft.com/office/officeart/2005/8/layout/list1"/>
    <dgm:cxn modelId="{0EC1950C-6B15-4467-9179-CC7EE2AFD6F9}" type="presParOf" srcId="{47722A50-3785-448F-8090-B7B108F6B46D}" destId="{5B58D2E2-2A23-4D0A-9153-08EC607A1C18}" srcOrd="1" destOrd="0" presId="urn:microsoft.com/office/officeart/2005/8/layout/list1"/>
    <dgm:cxn modelId="{B61B842D-AFD4-493E-A5A7-099EF0C52C2E}" type="presParOf" srcId="{60B12E6D-3235-4021-B4F1-FD49D45F62AC}" destId="{9AE039CD-D5CE-4D53-A939-935DE23B8D54}" srcOrd="1" destOrd="0" presId="urn:microsoft.com/office/officeart/2005/8/layout/list1"/>
    <dgm:cxn modelId="{0C84EF9D-E84B-4CFE-AEE5-769ED33D6592}" type="presParOf" srcId="{60B12E6D-3235-4021-B4F1-FD49D45F62AC}" destId="{7FEFCF06-8097-43C9-B795-64CD83B55A4F}" srcOrd="2" destOrd="0" presId="urn:microsoft.com/office/officeart/2005/8/layout/list1"/>
    <dgm:cxn modelId="{A6DCF661-E5A6-4FB9-BA0D-763623BA6A5B}" type="presParOf" srcId="{60B12E6D-3235-4021-B4F1-FD49D45F62AC}" destId="{33FCE3B2-E76B-4660-952F-727A9B0CE183}" srcOrd="3" destOrd="0" presId="urn:microsoft.com/office/officeart/2005/8/layout/list1"/>
    <dgm:cxn modelId="{AB619B60-82E5-4AB5-A6E4-3328AF38A5C3}" type="presParOf" srcId="{60B12E6D-3235-4021-B4F1-FD49D45F62AC}" destId="{8E64289E-E91B-471F-B8FC-A387E3FDE5EF}" srcOrd="4" destOrd="0" presId="urn:microsoft.com/office/officeart/2005/8/layout/list1"/>
    <dgm:cxn modelId="{C0991542-2709-4F2F-9C16-AF46BFE5F86F}" type="presParOf" srcId="{8E64289E-E91B-471F-B8FC-A387E3FDE5EF}" destId="{704CD236-4C69-440A-B547-0321598D8CFC}" srcOrd="0" destOrd="0" presId="urn:microsoft.com/office/officeart/2005/8/layout/list1"/>
    <dgm:cxn modelId="{123A6C14-6FC1-45D8-84D6-D42412CFC65C}" type="presParOf" srcId="{8E64289E-E91B-471F-B8FC-A387E3FDE5EF}" destId="{3CA97034-AE5B-4750-B9B0-B9913F96B078}" srcOrd="1" destOrd="0" presId="urn:microsoft.com/office/officeart/2005/8/layout/list1"/>
    <dgm:cxn modelId="{BCC8208B-A417-4073-881F-C4EF34CF7961}" type="presParOf" srcId="{60B12E6D-3235-4021-B4F1-FD49D45F62AC}" destId="{D9D3FCE0-9B65-41DB-AC00-0CFD68D96B5D}" srcOrd="5" destOrd="0" presId="urn:microsoft.com/office/officeart/2005/8/layout/list1"/>
    <dgm:cxn modelId="{47D4C60C-5785-41FD-80B3-3EA9FF2DC501}" type="presParOf" srcId="{60B12E6D-3235-4021-B4F1-FD49D45F62AC}" destId="{55BEE0D4-6A56-43E3-AB86-772B80CE4E1C}" srcOrd="6" destOrd="0" presId="urn:microsoft.com/office/officeart/2005/8/layout/list1"/>
    <dgm:cxn modelId="{FAFC595D-E6D1-4768-85A5-C5D59E89AC46}" type="presParOf" srcId="{60B12E6D-3235-4021-B4F1-FD49D45F62AC}" destId="{DF817F24-5E84-4AA3-A801-4EE0E3CD0D94}" srcOrd="7" destOrd="0" presId="urn:microsoft.com/office/officeart/2005/8/layout/list1"/>
    <dgm:cxn modelId="{CB955825-2515-4000-A094-7474573D3A41}" type="presParOf" srcId="{60B12E6D-3235-4021-B4F1-FD49D45F62AC}" destId="{11E06D30-F17D-4F92-BB18-9E765FE1A106}" srcOrd="8" destOrd="0" presId="urn:microsoft.com/office/officeart/2005/8/layout/list1"/>
    <dgm:cxn modelId="{890DBE89-4224-4C62-AD09-FDDEE9D884AD}" type="presParOf" srcId="{11E06D30-F17D-4F92-BB18-9E765FE1A106}" destId="{D9EAC021-33CC-4DBC-86D2-34DC76D43D98}" srcOrd="0" destOrd="0" presId="urn:microsoft.com/office/officeart/2005/8/layout/list1"/>
    <dgm:cxn modelId="{D1C39A18-2BEB-4E34-94C1-162FFA9827D6}" type="presParOf" srcId="{11E06D30-F17D-4F92-BB18-9E765FE1A106}" destId="{413001B4-6341-426A-9B9F-019201052356}" srcOrd="1" destOrd="0" presId="urn:microsoft.com/office/officeart/2005/8/layout/list1"/>
    <dgm:cxn modelId="{61E533DF-0C9B-4FDF-A6E8-26277951AC51}" type="presParOf" srcId="{60B12E6D-3235-4021-B4F1-FD49D45F62AC}" destId="{CD7D2CE8-75F8-4B51-9BD7-006417B6DCB8}" srcOrd="9" destOrd="0" presId="urn:microsoft.com/office/officeart/2005/8/layout/list1"/>
    <dgm:cxn modelId="{CE8ABCBB-F1DC-4027-B622-35AB878F27EE}" type="presParOf" srcId="{60B12E6D-3235-4021-B4F1-FD49D45F62AC}" destId="{03E692BD-B947-4918-8FE5-C6F57D8B09EF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93E293-FB3D-4B32-88E8-00F95A61F02D}">
      <dsp:nvSpPr>
        <dsp:cNvPr id="0" name=""/>
        <dsp:cNvSpPr/>
      </dsp:nvSpPr>
      <dsp:spPr>
        <a:xfrm>
          <a:off x="0" y="443627"/>
          <a:ext cx="7965707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4584F3F-BE1F-4878-A3D1-4C4E19105777}">
      <dsp:nvSpPr>
        <dsp:cNvPr id="0" name=""/>
        <dsp:cNvSpPr/>
      </dsp:nvSpPr>
      <dsp:spPr>
        <a:xfrm>
          <a:off x="405804" y="86371"/>
          <a:ext cx="7393378" cy="442800"/>
        </a:xfrm>
        <a:prstGeom prst="round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210759" tIns="0" rIns="210759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3333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010311000 "Земля - недвижимое имущество учреждения"</a:t>
          </a:r>
          <a:endParaRPr lang="ru-RU" sz="1600" kern="1200" dirty="0">
            <a:solidFill>
              <a:srgbClr val="3333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27420" y="107987"/>
        <a:ext cx="7350146" cy="399568"/>
      </dsp:txXfrm>
    </dsp:sp>
    <dsp:sp modelId="{E29F55AA-4CAE-4B7D-957E-377B8A7D8F5F}">
      <dsp:nvSpPr>
        <dsp:cNvPr id="0" name=""/>
        <dsp:cNvSpPr/>
      </dsp:nvSpPr>
      <dsp:spPr>
        <a:xfrm>
          <a:off x="0" y="957773"/>
          <a:ext cx="7965707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0AC5A43-143E-4849-88BF-F56209D5A0C7}">
      <dsp:nvSpPr>
        <dsp:cNvPr id="0" name=""/>
        <dsp:cNvSpPr/>
      </dsp:nvSpPr>
      <dsp:spPr>
        <a:xfrm>
          <a:off x="398285" y="736373"/>
          <a:ext cx="7396222" cy="442800"/>
        </a:xfrm>
        <a:prstGeom prst="round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210759" tIns="0" rIns="210759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3333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010312000 "Ресурсы недр - недвижимое имущество учреждения"</a:t>
          </a:r>
          <a:endParaRPr lang="ru-RU" sz="1600" kern="1200" dirty="0">
            <a:solidFill>
              <a:srgbClr val="3333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19901" y="757989"/>
        <a:ext cx="7352990" cy="399568"/>
      </dsp:txXfrm>
    </dsp:sp>
    <dsp:sp modelId="{C256B540-675B-4589-BDAE-F85034A8CEEF}">
      <dsp:nvSpPr>
        <dsp:cNvPr id="0" name=""/>
        <dsp:cNvSpPr/>
      </dsp:nvSpPr>
      <dsp:spPr>
        <a:xfrm>
          <a:off x="0" y="1638173"/>
          <a:ext cx="7965707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51CF88-7F16-4339-8B26-CC4381819B2B}">
      <dsp:nvSpPr>
        <dsp:cNvPr id="0" name=""/>
        <dsp:cNvSpPr/>
      </dsp:nvSpPr>
      <dsp:spPr>
        <a:xfrm>
          <a:off x="398285" y="1416773"/>
          <a:ext cx="7396222" cy="442800"/>
        </a:xfrm>
        <a:prstGeom prst="round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210759" tIns="0" rIns="210759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3333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010313000 "Прочие непроизведенные активы - недвижимое имущество учреждения"</a:t>
          </a:r>
          <a:endParaRPr lang="ru-RU" sz="1600" kern="1200" dirty="0">
            <a:solidFill>
              <a:srgbClr val="3333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19901" y="1438389"/>
        <a:ext cx="7352990" cy="399568"/>
      </dsp:txXfrm>
    </dsp:sp>
    <dsp:sp modelId="{AB6DE7E8-DF64-4BD9-B65D-464B1B391D95}">
      <dsp:nvSpPr>
        <dsp:cNvPr id="0" name=""/>
        <dsp:cNvSpPr/>
      </dsp:nvSpPr>
      <dsp:spPr>
        <a:xfrm>
          <a:off x="0" y="2318573"/>
          <a:ext cx="7965707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293C11-F764-415D-9C9D-7DB794BF73D8}">
      <dsp:nvSpPr>
        <dsp:cNvPr id="0" name=""/>
        <dsp:cNvSpPr/>
      </dsp:nvSpPr>
      <dsp:spPr>
        <a:xfrm>
          <a:off x="398285" y="2097173"/>
          <a:ext cx="7396222" cy="442800"/>
        </a:xfrm>
        <a:prstGeom prst="round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210759" tIns="0" rIns="210759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3333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010332000 "Ресурсы недр - иное движимое имущество учреждения"</a:t>
          </a:r>
          <a:endParaRPr lang="ru-RU" sz="1600" kern="1200" dirty="0">
            <a:solidFill>
              <a:srgbClr val="3333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19901" y="2118789"/>
        <a:ext cx="7352990" cy="399568"/>
      </dsp:txXfrm>
    </dsp:sp>
    <dsp:sp modelId="{49057C38-0CE0-47A0-AFBA-4100486AEA43}">
      <dsp:nvSpPr>
        <dsp:cNvPr id="0" name=""/>
        <dsp:cNvSpPr/>
      </dsp:nvSpPr>
      <dsp:spPr>
        <a:xfrm>
          <a:off x="0" y="2998973"/>
          <a:ext cx="7965707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15B46B0-10C0-4BDD-8A99-AADC0752BDA4}">
      <dsp:nvSpPr>
        <dsp:cNvPr id="0" name=""/>
        <dsp:cNvSpPr/>
      </dsp:nvSpPr>
      <dsp:spPr>
        <a:xfrm>
          <a:off x="398285" y="2777573"/>
          <a:ext cx="7396222" cy="442800"/>
        </a:xfrm>
        <a:prstGeom prst="round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210759" tIns="0" rIns="210759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3333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010333000 "Прочие непроизведенные активы - иное движимое имущество учреждения"</a:t>
          </a:r>
          <a:endParaRPr lang="ru-RU" sz="1600" kern="1200" dirty="0">
            <a:solidFill>
              <a:srgbClr val="3333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19901" y="2799189"/>
        <a:ext cx="7352990" cy="399568"/>
      </dsp:txXfrm>
    </dsp:sp>
    <dsp:sp modelId="{94278A59-7DD7-4C53-B75B-246DE74FF133}">
      <dsp:nvSpPr>
        <dsp:cNvPr id="0" name=""/>
        <dsp:cNvSpPr/>
      </dsp:nvSpPr>
      <dsp:spPr>
        <a:xfrm>
          <a:off x="0" y="3443847"/>
          <a:ext cx="7965707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EB4AAD-0E4C-4E87-967C-194A4B7A86EF}">
      <dsp:nvSpPr>
        <dsp:cNvPr id="0" name=""/>
        <dsp:cNvSpPr/>
      </dsp:nvSpPr>
      <dsp:spPr>
        <a:xfrm>
          <a:off x="569484" y="3416412"/>
          <a:ext cx="7396222" cy="442800"/>
        </a:xfrm>
        <a:prstGeom prst="round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210759" tIns="0" rIns="210759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3333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010391000 "Земля в составе имущества концедента"</a:t>
          </a:r>
          <a:endParaRPr lang="ru-RU" sz="1600" kern="1200" dirty="0">
            <a:solidFill>
              <a:srgbClr val="3333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91100" y="3438028"/>
        <a:ext cx="7352990" cy="39956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64315B-A50D-4DAA-AD23-43DEC469232C}">
      <dsp:nvSpPr>
        <dsp:cNvPr id="0" name=""/>
        <dsp:cNvSpPr/>
      </dsp:nvSpPr>
      <dsp:spPr>
        <a:xfrm>
          <a:off x="0" y="198249"/>
          <a:ext cx="10478531" cy="719549"/>
        </a:xfrm>
        <a:prstGeom prst="roundRect">
          <a:avLst/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Учет начисленной амортизации ведется на следующих счетах:</a:t>
          </a:r>
          <a:endParaRPr lang="ru-RU" sz="3000" kern="1200" dirty="0"/>
        </a:p>
      </dsp:txBody>
      <dsp:txXfrm>
        <a:off x="35125" y="233374"/>
        <a:ext cx="10408281" cy="649299"/>
      </dsp:txXfrm>
    </dsp:sp>
    <dsp:sp modelId="{D19E695B-9EBB-47CA-BDD1-D33C88BEBB1F}">
      <dsp:nvSpPr>
        <dsp:cNvPr id="0" name=""/>
        <dsp:cNvSpPr/>
      </dsp:nvSpPr>
      <dsp:spPr>
        <a:xfrm>
          <a:off x="0" y="917799"/>
          <a:ext cx="10478531" cy="4719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2693" tIns="15240" rIns="85344" bIns="1524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i="0" kern="1200" dirty="0" smtClean="0"/>
            <a:t>010411000 "Амортизация жилых помещений - недвижимого имущества учреждения"</a:t>
          </a:r>
          <a:endParaRPr lang="ru-RU" sz="1200" i="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i="0" kern="1200" smtClean="0"/>
            <a:t>010412000 "Амортизация нежилых помещений (зданий и сооружений) - недвижимого имущества учреждения"</a:t>
          </a:r>
          <a:endParaRPr lang="ru-RU" sz="1200" i="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i="0" kern="1200" smtClean="0"/>
            <a:t>010413000 "Амортизация инвестиционной недвижимости - недвижимого имущества учреждения"</a:t>
          </a:r>
          <a:endParaRPr lang="ru-RU" sz="1200" i="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i="0" kern="1200" smtClean="0"/>
            <a:t>010415000 "Амортизация транспортных средств - недвижимого имущества учреждения"</a:t>
          </a:r>
          <a:endParaRPr lang="ru-RU" sz="1200" i="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i="0" kern="1200" smtClean="0"/>
            <a:t>010432000 "Амортизация нежилых помещений (зданий и сооружений) - иного движимого имущества учреждения"</a:t>
          </a:r>
          <a:endParaRPr lang="ru-RU" sz="1200" i="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i="0" kern="1200" smtClean="0"/>
            <a:t>010433000 "Амортизация инвестиционной недвижимости - иного движимого имущества учреждения"</a:t>
          </a:r>
          <a:endParaRPr lang="ru-RU" sz="1200" i="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i="0" kern="1200" smtClean="0"/>
            <a:t>010434000 "Амортизация машин и оборудования - иного движимого имущества учреждения"</a:t>
          </a:r>
          <a:endParaRPr lang="ru-RU" sz="1200" i="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i="0" kern="1200" smtClean="0"/>
            <a:t>010435000 "Амортизация транспортных средств - иного движимого имущества учреждения"</a:t>
          </a:r>
          <a:endParaRPr lang="ru-RU" sz="1200" i="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i="0" kern="1200" smtClean="0"/>
            <a:t>010436000 "Амортизация инвентаря производственного и хозяйственного - иного движимого имущества учреждения"</a:t>
          </a:r>
          <a:endParaRPr lang="ru-RU" sz="1200" i="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i="0" kern="1200" smtClean="0"/>
            <a:t>010437000 "Амортизация биологических ресурсов - иного движимого имущества учреждения"</a:t>
          </a:r>
          <a:endParaRPr lang="ru-RU" sz="1200" i="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i="0" kern="1200" smtClean="0"/>
            <a:t>010438000 "Амортизация прочих основных средств - иного движимого имущества учреждения"</a:t>
          </a:r>
          <a:endParaRPr lang="ru-RU" sz="1200" i="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i="0" kern="1200" smtClean="0"/>
            <a:t>010439000 "Амортизация нематериальных активов - иного движимого имущества учреждения"</a:t>
          </a:r>
          <a:endParaRPr lang="ru-RU" sz="1200" i="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i="0" kern="1200" smtClean="0"/>
            <a:t>010441000 "Амортизация прав пользования жилыми помещениями"</a:t>
          </a:r>
          <a:endParaRPr lang="ru-RU" sz="1200" i="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i="0" kern="1200" smtClean="0"/>
            <a:t>010442000 "Амортизация прав пользования нежилыми помещениями (зданиями и сооружениями)"</a:t>
          </a:r>
          <a:endParaRPr lang="ru-RU" sz="1200" i="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i="0" kern="1200" smtClean="0"/>
            <a:t>010444000 "Амортизация прав пользования машинами и оборудованием"</a:t>
          </a:r>
          <a:endParaRPr lang="ru-RU" sz="1200" i="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i="0" kern="1200" smtClean="0"/>
            <a:t>010445000 "Амортизация прав пользования транспортными средствами"</a:t>
          </a:r>
          <a:endParaRPr lang="ru-RU" sz="1200" i="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i="0" kern="1200" smtClean="0"/>
            <a:t>010446000 "Амортизация производственного и хозяйственного инвентаря - предметов лизинга"</a:t>
          </a:r>
          <a:endParaRPr lang="ru-RU" sz="1200" i="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i="0" kern="1200" smtClean="0"/>
            <a:t>010447000 "Амортизация прав пользования биологическими ресурсами"</a:t>
          </a:r>
          <a:endParaRPr lang="ru-RU" sz="1200" i="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i="0" kern="1200" smtClean="0"/>
            <a:t>010448000 "Амортизация прав пользования прочими основными средствами"</a:t>
          </a:r>
          <a:endParaRPr lang="ru-RU" sz="1200" i="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i="0" kern="1200" smtClean="0"/>
            <a:t>010449000 "Амортизация прав пользования непроизведенными активами"</a:t>
          </a:r>
          <a:endParaRPr lang="ru-RU" sz="1200" i="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i="0" kern="1200" smtClean="0"/>
            <a:t>010451000 "Амортизация недвижимого имущества в составе имущества казны"</a:t>
          </a:r>
          <a:endParaRPr lang="ru-RU" sz="1200" i="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i="0" kern="1200" smtClean="0"/>
            <a:t>010452000 "Амортизация движимого имущества в составе имущества казны"</a:t>
          </a:r>
          <a:endParaRPr lang="ru-RU" sz="1200" i="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i="0" kern="1200" smtClean="0"/>
            <a:t>010454000 "Амортизация нематериальных активов в составе имущества казны"</a:t>
          </a:r>
          <a:endParaRPr lang="ru-RU" sz="1200" i="0" kern="1200" dirty="0"/>
        </a:p>
      </dsp:txBody>
      <dsp:txXfrm>
        <a:off x="0" y="917799"/>
        <a:ext cx="10478531" cy="47196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9925B9-4870-498C-B041-8646D4EB6E26}">
      <dsp:nvSpPr>
        <dsp:cNvPr id="0" name=""/>
        <dsp:cNvSpPr/>
      </dsp:nvSpPr>
      <dsp:spPr>
        <a:xfrm>
          <a:off x="3488" y="3833"/>
          <a:ext cx="11487963" cy="1731738"/>
        </a:xfrm>
        <a:prstGeom prst="foldedCorner">
          <a:avLst/>
        </a:prstGeom>
        <a:solidFill>
          <a:schemeClr val="accent4"/>
        </a:solidFill>
        <a:ln w="25400" cap="flat" cmpd="sng" algn="ctr">
          <a:solidFill>
            <a:schemeClr val="accent4">
              <a:shade val="5000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Для учета операций с материальными запасами применяются следующие группировочные счета:</a:t>
          </a:r>
          <a:endParaRPr lang="ru-RU" sz="2800" kern="1200" dirty="0"/>
        </a:p>
      </dsp:txBody>
      <dsp:txXfrm>
        <a:off x="3488" y="3833"/>
        <a:ext cx="11487963" cy="1443109"/>
      </dsp:txXfrm>
    </dsp:sp>
    <dsp:sp modelId="{7B447E54-96C0-4C54-A60C-E57FFD49DC26}">
      <dsp:nvSpPr>
        <dsp:cNvPr id="0" name=""/>
        <dsp:cNvSpPr/>
      </dsp:nvSpPr>
      <dsp:spPr>
        <a:xfrm>
          <a:off x="0" y="1976277"/>
          <a:ext cx="11487963" cy="130366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accent5">
                  <a:lumMod val="50000"/>
                </a:schemeClr>
              </a:solidFill>
            </a:rPr>
            <a:t>010530000</a:t>
          </a:r>
          <a:r>
            <a:rPr lang="ru-RU" sz="2800" kern="1200" dirty="0" smtClean="0">
              <a:solidFill>
                <a:schemeClr val="accent5">
                  <a:lumMod val="50000"/>
                </a:schemeClr>
              </a:solidFill>
            </a:rPr>
            <a:t> "Материальные запасы - иное движимое имущество учреждения"</a:t>
          </a:r>
          <a:endParaRPr lang="ru-RU" sz="2800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38183" y="2014460"/>
        <a:ext cx="11411597" cy="1227294"/>
      </dsp:txXfrm>
    </dsp:sp>
    <dsp:sp modelId="{4FA412E9-1C4D-45AE-A2BF-8A99115EF8E7}">
      <dsp:nvSpPr>
        <dsp:cNvPr id="0" name=""/>
        <dsp:cNvSpPr/>
      </dsp:nvSpPr>
      <dsp:spPr>
        <a:xfrm>
          <a:off x="47596" y="3396341"/>
          <a:ext cx="1076394" cy="184290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t" anchorCtr="1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solidFill>
                <a:schemeClr val="tx2">
                  <a:lumMod val="50000"/>
                </a:schemeClr>
              </a:solidFill>
            </a:rPr>
            <a:t>010531000 </a:t>
          </a:r>
          <a:r>
            <a:rPr lang="ru-RU" sz="1100" kern="1200" dirty="0" smtClean="0">
              <a:solidFill>
                <a:schemeClr val="tx2">
                  <a:lumMod val="50000"/>
                </a:schemeClr>
              </a:solidFill>
            </a:rPr>
            <a:t>"Медикаменты и перевязочные средства - иное движимое имущество учреждения";</a:t>
          </a:r>
          <a:endParaRPr lang="ru-RU" sz="1100" kern="1200" dirty="0">
            <a:solidFill>
              <a:schemeClr val="tx2">
                <a:lumMod val="50000"/>
              </a:schemeClr>
            </a:solidFill>
          </a:endParaRPr>
        </a:p>
      </dsp:txBody>
      <dsp:txXfrm>
        <a:off x="79123" y="3427868"/>
        <a:ext cx="1013340" cy="1779847"/>
      </dsp:txXfrm>
    </dsp:sp>
    <dsp:sp modelId="{4B0EFA91-41B9-4EEA-8A1B-0CFE004A6E8C}">
      <dsp:nvSpPr>
        <dsp:cNvPr id="0" name=""/>
        <dsp:cNvSpPr/>
      </dsp:nvSpPr>
      <dsp:spPr>
        <a:xfrm>
          <a:off x="1171444" y="3386899"/>
          <a:ext cx="1199418" cy="186258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t" anchorCtr="1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solidFill>
                <a:schemeClr val="tx2">
                  <a:lumMod val="50000"/>
                </a:schemeClr>
              </a:solidFill>
            </a:rPr>
            <a:t>010532000 </a:t>
          </a:r>
          <a:r>
            <a:rPr lang="ru-RU" sz="1100" kern="1200" dirty="0" smtClean="0">
              <a:solidFill>
                <a:schemeClr val="tx2">
                  <a:lumMod val="50000"/>
                </a:schemeClr>
              </a:solidFill>
            </a:rPr>
            <a:t>"Продукты питания - иное движимое имущество учреждения";</a:t>
          </a:r>
          <a:endParaRPr lang="ru-RU" sz="1100" kern="1200" dirty="0">
            <a:solidFill>
              <a:schemeClr val="tx2">
                <a:lumMod val="50000"/>
              </a:schemeClr>
            </a:solidFill>
          </a:endParaRPr>
        </a:p>
      </dsp:txBody>
      <dsp:txXfrm>
        <a:off x="1206574" y="3422029"/>
        <a:ext cx="1129158" cy="1792322"/>
      </dsp:txXfrm>
    </dsp:sp>
    <dsp:sp modelId="{80D70260-4680-4244-A9CA-E8D27469B267}">
      <dsp:nvSpPr>
        <dsp:cNvPr id="0" name=""/>
        <dsp:cNvSpPr/>
      </dsp:nvSpPr>
      <dsp:spPr>
        <a:xfrm>
          <a:off x="2423021" y="3384339"/>
          <a:ext cx="1326258" cy="187378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t" anchorCtr="1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solidFill>
                <a:schemeClr val="tx2">
                  <a:lumMod val="50000"/>
                </a:schemeClr>
              </a:solidFill>
            </a:rPr>
            <a:t>010533000 </a:t>
          </a:r>
          <a:r>
            <a:rPr lang="ru-RU" sz="1100" kern="1200" dirty="0" smtClean="0">
              <a:solidFill>
                <a:schemeClr val="tx2">
                  <a:lumMod val="50000"/>
                </a:schemeClr>
              </a:solidFill>
            </a:rPr>
            <a:t>"Горюче-смазочные материалы - иное движимое имущество учреждения";</a:t>
          </a:r>
          <a:endParaRPr lang="ru-RU" sz="1100" kern="1200" dirty="0">
            <a:solidFill>
              <a:schemeClr val="tx2">
                <a:lumMod val="50000"/>
              </a:schemeClr>
            </a:solidFill>
          </a:endParaRPr>
        </a:p>
      </dsp:txBody>
      <dsp:txXfrm>
        <a:off x="2461866" y="3423184"/>
        <a:ext cx="1248568" cy="1796097"/>
      </dsp:txXfrm>
    </dsp:sp>
    <dsp:sp modelId="{40445C2F-A2F7-4B9A-8998-3ED287742A5C}">
      <dsp:nvSpPr>
        <dsp:cNvPr id="0" name=""/>
        <dsp:cNvSpPr/>
      </dsp:nvSpPr>
      <dsp:spPr>
        <a:xfrm>
          <a:off x="3786496" y="3401628"/>
          <a:ext cx="1349879" cy="184378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t" anchorCtr="1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solidFill>
                <a:schemeClr val="tx2">
                  <a:lumMod val="50000"/>
                </a:schemeClr>
              </a:solidFill>
            </a:rPr>
            <a:t>010534000 </a:t>
          </a:r>
          <a:r>
            <a:rPr lang="ru-RU" sz="1100" kern="1200" dirty="0" smtClean="0">
              <a:solidFill>
                <a:schemeClr val="tx2">
                  <a:lumMod val="50000"/>
                </a:schemeClr>
              </a:solidFill>
            </a:rPr>
            <a:t>"Строительные материалы - иное движимое имущество учреждения";</a:t>
          </a:r>
          <a:endParaRPr lang="ru-RU" sz="1100" kern="1200" dirty="0">
            <a:solidFill>
              <a:schemeClr val="tx2">
                <a:lumMod val="50000"/>
              </a:schemeClr>
            </a:solidFill>
          </a:endParaRPr>
        </a:p>
      </dsp:txBody>
      <dsp:txXfrm>
        <a:off x="3826033" y="3441165"/>
        <a:ext cx="1270805" cy="1764708"/>
      </dsp:txXfrm>
    </dsp:sp>
    <dsp:sp modelId="{EE93FEE2-932D-4667-BD25-F45BA9EDF7F3}">
      <dsp:nvSpPr>
        <dsp:cNvPr id="0" name=""/>
        <dsp:cNvSpPr/>
      </dsp:nvSpPr>
      <dsp:spPr>
        <a:xfrm>
          <a:off x="5162949" y="3391766"/>
          <a:ext cx="1230980" cy="188696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t" anchorCtr="1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solidFill>
                <a:schemeClr val="tx2">
                  <a:lumMod val="50000"/>
                </a:schemeClr>
              </a:solidFill>
            </a:rPr>
            <a:t>010535000 </a:t>
          </a:r>
          <a:r>
            <a:rPr lang="ru-RU" sz="1100" kern="1200" dirty="0" smtClean="0">
              <a:solidFill>
                <a:schemeClr val="tx2">
                  <a:lumMod val="50000"/>
                </a:schemeClr>
              </a:solidFill>
            </a:rPr>
            <a:t>"Мягкий инвентарь - иное движимое имущество учреждения";</a:t>
          </a:r>
          <a:endParaRPr lang="ru-RU" sz="1100" kern="1200" dirty="0">
            <a:solidFill>
              <a:schemeClr val="tx2">
                <a:lumMod val="50000"/>
              </a:schemeClr>
            </a:solidFill>
          </a:endParaRPr>
        </a:p>
      </dsp:txBody>
      <dsp:txXfrm>
        <a:off x="5199003" y="3427820"/>
        <a:ext cx="1158872" cy="1814855"/>
      </dsp:txXfrm>
    </dsp:sp>
    <dsp:sp modelId="{33980086-55F0-4425-8FD8-9C019DE350EE}">
      <dsp:nvSpPr>
        <dsp:cNvPr id="0" name=""/>
        <dsp:cNvSpPr/>
      </dsp:nvSpPr>
      <dsp:spPr>
        <a:xfrm>
          <a:off x="6402943" y="3430751"/>
          <a:ext cx="1269333" cy="184802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t" anchorCtr="1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solidFill>
                <a:schemeClr val="tx2">
                  <a:lumMod val="50000"/>
                </a:schemeClr>
              </a:solidFill>
            </a:rPr>
            <a:t>010536000 </a:t>
          </a:r>
          <a:r>
            <a:rPr lang="ru-RU" sz="1100" kern="1200" dirty="0" smtClean="0">
              <a:solidFill>
                <a:schemeClr val="tx2">
                  <a:lumMod val="50000"/>
                </a:schemeClr>
              </a:solidFill>
            </a:rPr>
            <a:t>"Прочие материальные запасы - иное движимое имущество учреждения";</a:t>
          </a:r>
          <a:endParaRPr lang="ru-RU" sz="1100" kern="1200" dirty="0">
            <a:solidFill>
              <a:schemeClr val="tx2">
                <a:lumMod val="50000"/>
              </a:schemeClr>
            </a:solidFill>
          </a:endParaRPr>
        </a:p>
      </dsp:txBody>
      <dsp:txXfrm>
        <a:off x="6440120" y="3467928"/>
        <a:ext cx="1194979" cy="1773666"/>
      </dsp:txXfrm>
    </dsp:sp>
    <dsp:sp modelId="{6A9B4BD0-24B6-47D9-83F3-F272AC8420A9}">
      <dsp:nvSpPr>
        <dsp:cNvPr id="0" name=""/>
        <dsp:cNvSpPr/>
      </dsp:nvSpPr>
      <dsp:spPr>
        <a:xfrm>
          <a:off x="7692046" y="3432346"/>
          <a:ext cx="1182736" cy="185297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t" anchorCtr="1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solidFill>
                <a:schemeClr val="tx2">
                  <a:lumMod val="50000"/>
                </a:schemeClr>
              </a:solidFill>
            </a:rPr>
            <a:t>010537000 </a:t>
          </a:r>
          <a:r>
            <a:rPr lang="ru-RU" sz="1100" kern="1200" dirty="0" smtClean="0">
              <a:solidFill>
                <a:schemeClr val="tx2">
                  <a:lumMod val="50000"/>
                </a:schemeClr>
              </a:solidFill>
            </a:rPr>
            <a:t>"Готовая продукция - иное движимое имущество учреждения";</a:t>
          </a:r>
          <a:endParaRPr lang="ru-RU" sz="1100" kern="1200" dirty="0">
            <a:solidFill>
              <a:schemeClr val="tx2">
                <a:lumMod val="50000"/>
              </a:schemeClr>
            </a:solidFill>
          </a:endParaRPr>
        </a:p>
      </dsp:txBody>
      <dsp:txXfrm>
        <a:off x="7726687" y="3466987"/>
        <a:ext cx="1113454" cy="1783690"/>
      </dsp:txXfrm>
    </dsp:sp>
    <dsp:sp modelId="{FD69DAA8-F177-4A30-9670-2DEBB11D154E}">
      <dsp:nvSpPr>
        <dsp:cNvPr id="0" name=""/>
        <dsp:cNvSpPr/>
      </dsp:nvSpPr>
      <dsp:spPr>
        <a:xfrm>
          <a:off x="8894551" y="3404188"/>
          <a:ext cx="1273803" cy="188851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t" anchorCtr="1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solidFill>
                <a:schemeClr val="tx2">
                  <a:lumMod val="50000"/>
                </a:schemeClr>
              </a:solidFill>
            </a:rPr>
            <a:t>010538000 </a:t>
          </a:r>
          <a:r>
            <a:rPr lang="ru-RU" sz="1100" kern="1200" dirty="0" smtClean="0">
              <a:solidFill>
                <a:schemeClr val="tx2">
                  <a:lumMod val="50000"/>
                </a:schemeClr>
              </a:solidFill>
            </a:rPr>
            <a:t>"Товары - иное движимое имущество учреждения";</a:t>
          </a:r>
          <a:endParaRPr lang="ru-RU" sz="1100" kern="1200" dirty="0">
            <a:solidFill>
              <a:schemeClr val="tx2">
                <a:lumMod val="50000"/>
              </a:schemeClr>
            </a:solidFill>
          </a:endParaRPr>
        </a:p>
      </dsp:txBody>
      <dsp:txXfrm>
        <a:off x="8931859" y="3441496"/>
        <a:ext cx="1199187" cy="1813900"/>
      </dsp:txXfrm>
    </dsp:sp>
    <dsp:sp modelId="{7198854B-948C-45DE-8A18-759D70B5089D}">
      <dsp:nvSpPr>
        <dsp:cNvPr id="0" name=""/>
        <dsp:cNvSpPr/>
      </dsp:nvSpPr>
      <dsp:spPr>
        <a:xfrm>
          <a:off x="10166614" y="3425632"/>
          <a:ext cx="1164263" cy="184676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t" anchorCtr="1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solidFill>
                <a:schemeClr val="tx2">
                  <a:lumMod val="50000"/>
                </a:schemeClr>
              </a:solidFill>
            </a:rPr>
            <a:t>010539000 </a:t>
          </a:r>
          <a:r>
            <a:rPr lang="ru-RU" sz="1100" kern="1200" dirty="0" smtClean="0">
              <a:solidFill>
                <a:schemeClr val="tx2">
                  <a:lumMod val="50000"/>
                </a:schemeClr>
              </a:solidFill>
            </a:rPr>
            <a:t>"Наценка на товары - иное движимое имущество учреждения"</a:t>
          </a:r>
          <a:endParaRPr lang="ru-RU" sz="1100" kern="1200" dirty="0">
            <a:solidFill>
              <a:schemeClr val="tx2">
                <a:lumMod val="50000"/>
              </a:schemeClr>
            </a:solidFill>
          </a:endParaRPr>
        </a:p>
      </dsp:txBody>
      <dsp:txXfrm>
        <a:off x="10200714" y="3459732"/>
        <a:ext cx="1096063" cy="177856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7DA799-B945-479B-BCBE-989596EE09D9}">
      <dsp:nvSpPr>
        <dsp:cNvPr id="0" name=""/>
        <dsp:cNvSpPr/>
      </dsp:nvSpPr>
      <dsp:spPr>
        <a:xfrm>
          <a:off x="8812289" y="1788751"/>
          <a:ext cx="348992" cy="17681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8129"/>
              </a:lnTo>
              <a:lnTo>
                <a:pt x="348992" y="1768129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B18F8B-0488-409B-A114-26A622E600D7}">
      <dsp:nvSpPr>
        <dsp:cNvPr id="0" name=""/>
        <dsp:cNvSpPr/>
      </dsp:nvSpPr>
      <dsp:spPr>
        <a:xfrm>
          <a:off x="8812289" y="1788751"/>
          <a:ext cx="348992" cy="6879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87921"/>
              </a:lnTo>
              <a:lnTo>
                <a:pt x="348992" y="687921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698F15-BD0D-4B19-BFF4-13EC1B611CD3}">
      <dsp:nvSpPr>
        <dsp:cNvPr id="0" name=""/>
        <dsp:cNvSpPr/>
      </dsp:nvSpPr>
      <dsp:spPr>
        <a:xfrm>
          <a:off x="5809558" y="789229"/>
          <a:ext cx="3933379" cy="2956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7816"/>
              </a:lnTo>
              <a:lnTo>
                <a:pt x="3933379" y="147816"/>
              </a:lnTo>
              <a:lnTo>
                <a:pt x="3933379" y="295633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96DAF2-8352-4911-B5E7-08A1882448B4}">
      <dsp:nvSpPr>
        <dsp:cNvPr id="0" name=""/>
        <dsp:cNvSpPr/>
      </dsp:nvSpPr>
      <dsp:spPr>
        <a:xfrm>
          <a:off x="6190036" y="1788751"/>
          <a:ext cx="348992" cy="6879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87921"/>
              </a:lnTo>
              <a:lnTo>
                <a:pt x="348992" y="687921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0808F98-FA23-405B-BEFA-7BB4F018BBB2}">
      <dsp:nvSpPr>
        <dsp:cNvPr id="0" name=""/>
        <dsp:cNvSpPr/>
      </dsp:nvSpPr>
      <dsp:spPr>
        <a:xfrm>
          <a:off x="5809558" y="789229"/>
          <a:ext cx="1311126" cy="2956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7816"/>
              </a:lnTo>
              <a:lnTo>
                <a:pt x="1311126" y="147816"/>
              </a:lnTo>
              <a:lnTo>
                <a:pt x="1311126" y="295633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E55A59-EDA5-442F-9DFA-1AEED75224E0}">
      <dsp:nvSpPr>
        <dsp:cNvPr id="0" name=""/>
        <dsp:cNvSpPr/>
      </dsp:nvSpPr>
      <dsp:spPr>
        <a:xfrm>
          <a:off x="3567783" y="1788751"/>
          <a:ext cx="348992" cy="39285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28547"/>
              </a:lnTo>
              <a:lnTo>
                <a:pt x="348992" y="3928547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0803D7-4F06-45F9-B300-418861BA0A44}">
      <dsp:nvSpPr>
        <dsp:cNvPr id="0" name=""/>
        <dsp:cNvSpPr/>
      </dsp:nvSpPr>
      <dsp:spPr>
        <a:xfrm>
          <a:off x="3567783" y="1788751"/>
          <a:ext cx="348992" cy="28483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48338"/>
              </a:lnTo>
              <a:lnTo>
                <a:pt x="348992" y="2848338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BADB75E-36F3-4416-888F-562243DBF82D}">
      <dsp:nvSpPr>
        <dsp:cNvPr id="0" name=""/>
        <dsp:cNvSpPr/>
      </dsp:nvSpPr>
      <dsp:spPr>
        <a:xfrm>
          <a:off x="3567783" y="1788751"/>
          <a:ext cx="348992" cy="17681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8129"/>
              </a:lnTo>
              <a:lnTo>
                <a:pt x="348992" y="1768129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DE5A33-1F38-46B2-980D-8553727A973F}">
      <dsp:nvSpPr>
        <dsp:cNvPr id="0" name=""/>
        <dsp:cNvSpPr/>
      </dsp:nvSpPr>
      <dsp:spPr>
        <a:xfrm>
          <a:off x="3567783" y="1788751"/>
          <a:ext cx="348992" cy="6879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87921"/>
              </a:lnTo>
              <a:lnTo>
                <a:pt x="348992" y="687921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495C7E-30D8-4707-AA46-9F89D69F346B}">
      <dsp:nvSpPr>
        <dsp:cNvPr id="0" name=""/>
        <dsp:cNvSpPr/>
      </dsp:nvSpPr>
      <dsp:spPr>
        <a:xfrm>
          <a:off x="4498431" y="789229"/>
          <a:ext cx="1311126" cy="295633"/>
        </a:xfrm>
        <a:custGeom>
          <a:avLst/>
          <a:gdLst/>
          <a:ahLst/>
          <a:cxnLst/>
          <a:rect l="0" t="0" r="0" b="0"/>
          <a:pathLst>
            <a:path>
              <a:moveTo>
                <a:pt x="1311126" y="0"/>
              </a:moveTo>
              <a:lnTo>
                <a:pt x="1311126" y="147816"/>
              </a:lnTo>
              <a:lnTo>
                <a:pt x="0" y="147816"/>
              </a:lnTo>
              <a:lnTo>
                <a:pt x="0" y="295633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5A060F-2116-46A6-813D-589791C2BF58}">
      <dsp:nvSpPr>
        <dsp:cNvPr id="0" name=""/>
        <dsp:cNvSpPr/>
      </dsp:nvSpPr>
      <dsp:spPr>
        <a:xfrm>
          <a:off x="945530" y="1788751"/>
          <a:ext cx="348992" cy="17681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8129"/>
              </a:lnTo>
              <a:lnTo>
                <a:pt x="348992" y="1768129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CE1454-710A-4482-945D-AE741BF0BF24}">
      <dsp:nvSpPr>
        <dsp:cNvPr id="0" name=""/>
        <dsp:cNvSpPr/>
      </dsp:nvSpPr>
      <dsp:spPr>
        <a:xfrm>
          <a:off x="945530" y="1788751"/>
          <a:ext cx="348992" cy="6879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87921"/>
              </a:lnTo>
              <a:lnTo>
                <a:pt x="348992" y="687921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B08430-C42A-47CF-91EB-16FFB446FD13}">
      <dsp:nvSpPr>
        <dsp:cNvPr id="0" name=""/>
        <dsp:cNvSpPr/>
      </dsp:nvSpPr>
      <dsp:spPr>
        <a:xfrm>
          <a:off x="1876178" y="789229"/>
          <a:ext cx="3933379" cy="295633"/>
        </a:xfrm>
        <a:custGeom>
          <a:avLst/>
          <a:gdLst/>
          <a:ahLst/>
          <a:cxnLst/>
          <a:rect l="0" t="0" r="0" b="0"/>
          <a:pathLst>
            <a:path>
              <a:moveTo>
                <a:pt x="3933379" y="0"/>
              </a:moveTo>
              <a:lnTo>
                <a:pt x="3933379" y="147816"/>
              </a:lnTo>
              <a:lnTo>
                <a:pt x="0" y="147816"/>
              </a:lnTo>
              <a:lnTo>
                <a:pt x="0" y="295633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86EFBF0-F7CB-4F3A-8C42-102B9CDEBB87}">
      <dsp:nvSpPr>
        <dsp:cNvPr id="0" name=""/>
        <dsp:cNvSpPr/>
      </dsp:nvSpPr>
      <dsp:spPr>
        <a:xfrm>
          <a:off x="4279557" y="2289"/>
          <a:ext cx="3060001" cy="78694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1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Учет вложений в нефинансовые активы ведется на следующих счетах: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279557" y="2289"/>
        <a:ext cx="3060001" cy="786940"/>
      </dsp:txXfrm>
    </dsp:sp>
    <dsp:sp modelId="{C36E0377-B333-4FAE-8A3B-84BD79598160}">
      <dsp:nvSpPr>
        <dsp:cNvPr id="0" name=""/>
        <dsp:cNvSpPr/>
      </dsp:nvSpPr>
      <dsp:spPr>
        <a:xfrm>
          <a:off x="712868" y="1084863"/>
          <a:ext cx="2326619" cy="70388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010610000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"Вложения в недвижимое имущество"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12868" y="1084863"/>
        <a:ext cx="2326619" cy="703888"/>
      </dsp:txXfrm>
    </dsp:sp>
    <dsp:sp modelId="{45835EC5-FB4B-4460-8582-954D827533F0}">
      <dsp:nvSpPr>
        <dsp:cNvPr id="0" name=""/>
        <dsp:cNvSpPr/>
      </dsp:nvSpPr>
      <dsp:spPr>
        <a:xfrm>
          <a:off x="1294523" y="2084385"/>
          <a:ext cx="1984473" cy="784575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010611000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"Вложения в основные средства - недвижимое имущество"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294523" y="2084385"/>
        <a:ext cx="1984473" cy="784575"/>
      </dsp:txXfrm>
    </dsp:sp>
    <dsp:sp modelId="{68530F7F-56D7-41D2-B1B7-D000706A72D3}">
      <dsp:nvSpPr>
        <dsp:cNvPr id="0" name=""/>
        <dsp:cNvSpPr/>
      </dsp:nvSpPr>
      <dsp:spPr>
        <a:xfrm>
          <a:off x="1294523" y="3164593"/>
          <a:ext cx="1984473" cy="784575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010613000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"Вложения в непроизведенные активы - недвижимое имущество"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294523" y="3164593"/>
        <a:ext cx="1984473" cy="784575"/>
      </dsp:txXfrm>
    </dsp:sp>
    <dsp:sp modelId="{E46A25FA-96EA-4D6B-8368-1FF1E14684C3}">
      <dsp:nvSpPr>
        <dsp:cNvPr id="0" name=""/>
        <dsp:cNvSpPr/>
      </dsp:nvSpPr>
      <dsp:spPr>
        <a:xfrm>
          <a:off x="3335121" y="1084863"/>
          <a:ext cx="2326619" cy="70388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010630000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"Вложения в иное движимое имущество"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335121" y="1084863"/>
        <a:ext cx="2326619" cy="703888"/>
      </dsp:txXfrm>
    </dsp:sp>
    <dsp:sp modelId="{BF898109-6328-49DB-BDD1-838BDEECB9CC}">
      <dsp:nvSpPr>
        <dsp:cNvPr id="0" name=""/>
        <dsp:cNvSpPr/>
      </dsp:nvSpPr>
      <dsp:spPr>
        <a:xfrm>
          <a:off x="3916776" y="2084385"/>
          <a:ext cx="1984473" cy="784575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010631000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"Вложения в основные средства - иное движимое имущество"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916776" y="2084385"/>
        <a:ext cx="1984473" cy="784575"/>
      </dsp:txXfrm>
    </dsp:sp>
    <dsp:sp modelId="{978022E7-7692-4FF7-8BF8-448F07C8F5F4}">
      <dsp:nvSpPr>
        <dsp:cNvPr id="0" name=""/>
        <dsp:cNvSpPr/>
      </dsp:nvSpPr>
      <dsp:spPr>
        <a:xfrm>
          <a:off x="3916776" y="3164593"/>
          <a:ext cx="1984473" cy="784575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010632000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"Вложения в нематериальные активы - иное движимое имущество"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916776" y="3164593"/>
        <a:ext cx="1984473" cy="784575"/>
      </dsp:txXfrm>
    </dsp:sp>
    <dsp:sp modelId="{EC11E536-FA69-4CC3-A08B-922ADFEE2242}">
      <dsp:nvSpPr>
        <dsp:cNvPr id="0" name=""/>
        <dsp:cNvSpPr/>
      </dsp:nvSpPr>
      <dsp:spPr>
        <a:xfrm>
          <a:off x="3916776" y="4244802"/>
          <a:ext cx="1984473" cy="784575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010633000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"Вложения в непроизведенные активы - иное движимое имущество"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916776" y="4244802"/>
        <a:ext cx="1984473" cy="784575"/>
      </dsp:txXfrm>
    </dsp:sp>
    <dsp:sp modelId="{3BEEF4AE-35D6-47F5-980F-1DE42DEB940E}">
      <dsp:nvSpPr>
        <dsp:cNvPr id="0" name=""/>
        <dsp:cNvSpPr/>
      </dsp:nvSpPr>
      <dsp:spPr>
        <a:xfrm>
          <a:off x="3916776" y="5325011"/>
          <a:ext cx="1984473" cy="784575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010634000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"Вложения в материальные запасы - иное движимое имущество"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916776" y="5325011"/>
        <a:ext cx="1984473" cy="784575"/>
      </dsp:txXfrm>
    </dsp:sp>
    <dsp:sp modelId="{3482B2A7-7763-4EB6-AC05-069F8A8CBCD1}">
      <dsp:nvSpPr>
        <dsp:cNvPr id="0" name=""/>
        <dsp:cNvSpPr/>
      </dsp:nvSpPr>
      <dsp:spPr>
        <a:xfrm>
          <a:off x="5957374" y="1084863"/>
          <a:ext cx="2326619" cy="70388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010640000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"Вложения в объекты финансовой аренды"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957374" y="1084863"/>
        <a:ext cx="2326619" cy="703888"/>
      </dsp:txXfrm>
    </dsp:sp>
    <dsp:sp modelId="{BCCEF6B4-25A9-4AED-9290-BB89A6DF07A4}">
      <dsp:nvSpPr>
        <dsp:cNvPr id="0" name=""/>
        <dsp:cNvSpPr/>
      </dsp:nvSpPr>
      <dsp:spPr>
        <a:xfrm>
          <a:off x="6539029" y="2084385"/>
          <a:ext cx="1984473" cy="784575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010641000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"Вложения в основные средства - объекты финансовой аренды"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539029" y="2084385"/>
        <a:ext cx="1984473" cy="784575"/>
      </dsp:txXfrm>
    </dsp:sp>
    <dsp:sp modelId="{C032891D-91FA-4BF9-A1E6-86A1B9AA674D}">
      <dsp:nvSpPr>
        <dsp:cNvPr id="0" name=""/>
        <dsp:cNvSpPr/>
      </dsp:nvSpPr>
      <dsp:spPr>
        <a:xfrm>
          <a:off x="8579627" y="1084863"/>
          <a:ext cx="2326619" cy="70388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010690000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"Вложения в имущество концедента"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579627" y="1084863"/>
        <a:ext cx="2326619" cy="703888"/>
      </dsp:txXfrm>
    </dsp:sp>
    <dsp:sp modelId="{E02E7B9B-4AC3-4E75-9738-3BCAFBD5FE16}">
      <dsp:nvSpPr>
        <dsp:cNvPr id="0" name=""/>
        <dsp:cNvSpPr/>
      </dsp:nvSpPr>
      <dsp:spPr>
        <a:xfrm>
          <a:off x="9161282" y="2084385"/>
          <a:ext cx="1984473" cy="784575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010691000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"Вложения в основные средства в концессии"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161282" y="2084385"/>
        <a:ext cx="1984473" cy="784575"/>
      </dsp:txXfrm>
    </dsp:sp>
    <dsp:sp modelId="{50CF164F-25F7-4537-936D-F08095AC3F52}">
      <dsp:nvSpPr>
        <dsp:cNvPr id="0" name=""/>
        <dsp:cNvSpPr/>
      </dsp:nvSpPr>
      <dsp:spPr>
        <a:xfrm>
          <a:off x="9161282" y="3164593"/>
          <a:ext cx="1984473" cy="784575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010693000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"Вложения в непроизведенные активы в концессии"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161282" y="3164593"/>
        <a:ext cx="1984473" cy="78457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1610E9-8A0B-4B59-943D-3EDAAC793C92}">
      <dsp:nvSpPr>
        <dsp:cNvPr id="0" name=""/>
        <dsp:cNvSpPr/>
      </dsp:nvSpPr>
      <dsp:spPr>
        <a:xfrm>
          <a:off x="4416" y="0"/>
          <a:ext cx="4248897" cy="3532472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010710000 "Недвижимое имущество учреждения в пути"</a:t>
          </a:r>
          <a:endParaRPr lang="ru-RU" sz="2300" kern="1200" dirty="0"/>
        </a:p>
      </dsp:txBody>
      <dsp:txXfrm>
        <a:off x="4416" y="0"/>
        <a:ext cx="4248897" cy="1059741"/>
      </dsp:txXfrm>
    </dsp:sp>
    <dsp:sp modelId="{A5E8AAFD-BEC1-469B-A933-5AA859FA8D42}">
      <dsp:nvSpPr>
        <dsp:cNvPr id="0" name=""/>
        <dsp:cNvSpPr/>
      </dsp:nvSpPr>
      <dsp:spPr>
        <a:xfrm>
          <a:off x="429306" y="1059741"/>
          <a:ext cx="3399118" cy="229610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48260" tIns="36195" rIns="48260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010711000 "Основные средства - недвижимое имущество учреждения в пути" (в части воздушных и морских судов, судов внутреннего плавания)</a:t>
          </a:r>
          <a:endParaRPr lang="ru-RU" sz="1900" kern="1200" dirty="0"/>
        </a:p>
      </dsp:txBody>
      <dsp:txXfrm>
        <a:off x="496557" y="1126992"/>
        <a:ext cx="3264616" cy="2161604"/>
      </dsp:txXfrm>
    </dsp:sp>
    <dsp:sp modelId="{D5704BED-D1F7-46BA-A7D9-36021841F1C1}">
      <dsp:nvSpPr>
        <dsp:cNvPr id="0" name=""/>
        <dsp:cNvSpPr/>
      </dsp:nvSpPr>
      <dsp:spPr>
        <a:xfrm>
          <a:off x="4571982" y="0"/>
          <a:ext cx="4248897" cy="3532472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010730000 "Иное движимое имущество учреждения в пути"</a:t>
          </a:r>
          <a:endParaRPr lang="ru-RU" sz="2300" kern="1200" dirty="0"/>
        </a:p>
      </dsp:txBody>
      <dsp:txXfrm>
        <a:off x="4571982" y="0"/>
        <a:ext cx="4248897" cy="1059741"/>
      </dsp:txXfrm>
    </dsp:sp>
    <dsp:sp modelId="{02069D39-0775-456F-AB54-31869F880042}">
      <dsp:nvSpPr>
        <dsp:cNvPr id="0" name=""/>
        <dsp:cNvSpPr/>
      </dsp:nvSpPr>
      <dsp:spPr>
        <a:xfrm>
          <a:off x="4996871" y="1060776"/>
          <a:ext cx="3399118" cy="106508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48260" tIns="36195" rIns="48260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010731000 "Основные средства - иное движимое имущество учреждения в пути"</a:t>
          </a:r>
          <a:endParaRPr lang="ru-RU" sz="1900" kern="1200" dirty="0"/>
        </a:p>
      </dsp:txBody>
      <dsp:txXfrm>
        <a:off x="5028066" y="1091971"/>
        <a:ext cx="3336728" cy="1002698"/>
      </dsp:txXfrm>
    </dsp:sp>
    <dsp:sp modelId="{F8508F1E-95FD-489F-A89F-33938DE82021}">
      <dsp:nvSpPr>
        <dsp:cNvPr id="0" name=""/>
        <dsp:cNvSpPr/>
      </dsp:nvSpPr>
      <dsp:spPr>
        <a:xfrm>
          <a:off x="4996871" y="2289724"/>
          <a:ext cx="3399118" cy="106508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shade val="51000"/>
                <a:satMod val="130000"/>
              </a:schemeClr>
            </a:gs>
            <a:gs pos="80000">
              <a:schemeClr val="accent4">
                <a:shade val="93000"/>
                <a:satMod val="130000"/>
              </a:schemeClr>
            </a:gs>
            <a:gs pos="100000">
              <a:schemeClr val="accent4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48260" tIns="36195" rIns="48260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010733000 "Материальные запасы - иное движимое имущество учреждения в пути"</a:t>
          </a:r>
          <a:endParaRPr lang="ru-RU" sz="1900" kern="1200" dirty="0"/>
        </a:p>
      </dsp:txBody>
      <dsp:txXfrm>
        <a:off x="5028066" y="2320919"/>
        <a:ext cx="3336728" cy="100269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71ABB9-4ED1-4259-B682-6E2BDEFFE830}">
      <dsp:nvSpPr>
        <dsp:cNvPr id="0" name=""/>
        <dsp:cNvSpPr/>
      </dsp:nvSpPr>
      <dsp:spPr>
        <a:xfrm>
          <a:off x="0" y="258697"/>
          <a:ext cx="10289407" cy="1675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98572" tIns="291592" rIns="798572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010851000 "Недвижимое имущество, составляющее казну"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010852000 "Движимое имущество, составляющее казну"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010853000 "Ценности государственных фондов России"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010854000 "Нематериальные активы, составляющие казну"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010855000 "Непроизведенные активы, составляющие казну"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010856000 "Материальные запасы, составляющие казну"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258697"/>
        <a:ext cx="10289407" cy="1675800"/>
      </dsp:txXfrm>
    </dsp:sp>
    <dsp:sp modelId="{7E84C387-4CD1-4FE1-B218-33299BACD126}">
      <dsp:nvSpPr>
        <dsp:cNvPr id="0" name=""/>
        <dsp:cNvSpPr/>
      </dsp:nvSpPr>
      <dsp:spPr>
        <a:xfrm>
          <a:off x="514470" y="52057"/>
          <a:ext cx="7202584" cy="413280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272241" tIns="0" rIns="272241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3333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Для учета операций с объектами имущества казны применяются следующие счета:</a:t>
          </a:r>
          <a:endParaRPr lang="ru-RU" sz="1400" kern="1200" dirty="0">
            <a:solidFill>
              <a:srgbClr val="3333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34645" y="72232"/>
        <a:ext cx="7162234" cy="372930"/>
      </dsp:txXfrm>
    </dsp:sp>
    <dsp:sp modelId="{45807F19-40BA-4990-852E-A5B40A41B04B}">
      <dsp:nvSpPr>
        <dsp:cNvPr id="0" name=""/>
        <dsp:cNvSpPr/>
      </dsp:nvSpPr>
      <dsp:spPr>
        <a:xfrm>
          <a:off x="0" y="2216738"/>
          <a:ext cx="10289407" cy="123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shade val="50000"/>
              <a:hueOff val="252972"/>
              <a:satOff val="-5595"/>
              <a:lumOff val="4198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98572" tIns="291592" rIns="798572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010857000 "Прочие активы, составляющие казну"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010891000 "Недвижимое имущество концедента, составляющее казну"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010892000 "Движимое имущество концедента, составляющее казну"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010895000 "Непроизведенные активы (земля) концедента, составляющие казну"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2216738"/>
        <a:ext cx="10289407" cy="1234800"/>
      </dsp:txXfrm>
    </dsp:sp>
    <dsp:sp modelId="{D8870BCA-4958-483E-92C7-25BA46601E26}">
      <dsp:nvSpPr>
        <dsp:cNvPr id="0" name=""/>
        <dsp:cNvSpPr/>
      </dsp:nvSpPr>
      <dsp:spPr>
        <a:xfrm>
          <a:off x="514470" y="2010098"/>
          <a:ext cx="7202584" cy="413280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272241" tIns="0" rIns="272241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3333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Дополнено Приказом Минфина России от 31.03.2018 № 65н:</a:t>
          </a:r>
          <a:endParaRPr lang="ru-RU" sz="1600" kern="1200" dirty="0">
            <a:solidFill>
              <a:srgbClr val="3333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34645" y="2030273"/>
        <a:ext cx="7162234" cy="37293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786F25-E488-41BB-8F32-881B40C4C58D}">
      <dsp:nvSpPr>
        <dsp:cNvPr id="0" name=""/>
        <dsp:cNvSpPr/>
      </dsp:nvSpPr>
      <dsp:spPr>
        <a:xfrm>
          <a:off x="0" y="381575"/>
          <a:ext cx="9996639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C8B948-53A5-488D-AF29-FBCD64FE0BD6}">
      <dsp:nvSpPr>
        <dsp:cNvPr id="0" name=""/>
        <dsp:cNvSpPr/>
      </dsp:nvSpPr>
      <dsp:spPr>
        <a:xfrm>
          <a:off x="499831" y="42095"/>
          <a:ext cx="6997647" cy="67896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64494" tIns="0" rIns="264494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010960000 "Себестоимость готовой продукции, работ, услуг"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32975" y="75239"/>
        <a:ext cx="6931359" cy="612672"/>
      </dsp:txXfrm>
    </dsp:sp>
    <dsp:sp modelId="{DB273772-2A38-449F-A5B9-B36B5EF8D6D8}">
      <dsp:nvSpPr>
        <dsp:cNvPr id="0" name=""/>
        <dsp:cNvSpPr/>
      </dsp:nvSpPr>
      <dsp:spPr>
        <a:xfrm>
          <a:off x="0" y="1424855"/>
          <a:ext cx="9996639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2340759"/>
              <a:satOff val="-2919"/>
              <a:lumOff val="68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4E360E-E0F8-4B1F-BC71-495F3525C467}">
      <dsp:nvSpPr>
        <dsp:cNvPr id="0" name=""/>
        <dsp:cNvSpPr/>
      </dsp:nvSpPr>
      <dsp:spPr>
        <a:xfrm>
          <a:off x="499831" y="1085375"/>
          <a:ext cx="6997647" cy="678960"/>
        </a:xfrm>
        <a:prstGeom prst="roundRect">
          <a:avLst/>
        </a:prstGeom>
        <a:gradFill rotWithShape="0">
          <a:gsLst>
            <a:gs pos="0">
              <a:schemeClr val="accent2">
                <a:hueOff val="2340759"/>
                <a:satOff val="-2919"/>
                <a:lumOff val="686"/>
                <a:alphaOff val="0"/>
                <a:tint val="50000"/>
                <a:satMod val="300000"/>
              </a:schemeClr>
            </a:gs>
            <a:gs pos="35000">
              <a:schemeClr val="accent2">
                <a:hueOff val="2340759"/>
                <a:satOff val="-2919"/>
                <a:lumOff val="686"/>
                <a:alphaOff val="0"/>
                <a:tint val="37000"/>
                <a:satMod val="300000"/>
              </a:schemeClr>
            </a:gs>
            <a:gs pos="100000">
              <a:schemeClr val="accent2">
                <a:hueOff val="2340759"/>
                <a:satOff val="-2919"/>
                <a:lumOff val="686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64494" tIns="0" rIns="264494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010970000 "Накладные расходы производства готовой продукции, работ, услуг"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32975" y="1118519"/>
        <a:ext cx="6931359" cy="612672"/>
      </dsp:txXfrm>
    </dsp:sp>
    <dsp:sp modelId="{71A88CC3-1E7B-4FCD-BF9D-F9A17D877CD1}">
      <dsp:nvSpPr>
        <dsp:cNvPr id="0" name=""/>
        <dsp:cNvSpPr/>
      </dsp:nvSpPr>
      <dsp:spPr>
        <a:xfrm>
          <a:off x="0" y="2468135"/>
          <a:ext cx="9996639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F1E159-C5E5-4882-A8F8-45C7F80A9094}">
      <dsp:nvSpPr>
        <dsp:cNvPr id="0" name=""/>
        <dsp:cNvSpPr/>
      </dsp:nvSpPr>
      <dsp:spPr>
        <a:xfrm>
          <a:off x="499831" y="2128655"/>
          <a:ext cx="6997647" cy="678960"/>
        </a:xfrm>
        <a:prstGeom prst="roundRect">
          <a:avLst/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tint val="50000"/>
                <a:satMod val="300000"/>
              </a:schemeClr>
            </a:gs>
            <a:gs pos="35000">
              <a:schemeClr val="accent2">
                <a:hueOff val="4681519"/>
                <a:satOff val="-5839"/>
                <a:lumOff val="1373"/>
                <a:alphaOff val="0"/>
                <a:tint val="37000"/>
                <a:satMod val="30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64494" tIns="0" rIns="264494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010980000 "Общехозяйственные расходы"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32975" y="2161799"/>
        <a:ext cx="6931359" cy="61267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C3308C-70B1-4A26-AD25-64CFAFD18A55}">
      <dsp:nvSpPr>
        <dsp:cNvPr id="0" name=""/>
        <dsp:cNvSpPr/>
      </dsp:nvSpPr>
      <dsp:spPr>
        <a:xfrm>
          <a:off x="0" y="0"/>
          <a:ext cx="9490511" cy="0"/>
        </a:xfrm>
        <a:prstGeom prst="lin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C567341-5A3B-49A4-A3AB-DFD82C04F5DE}">
      <dsp:nvSpPr>
        <dsp:cNvPr id="0" name=""/>
        <dsp:cNvSpPr/>
      </dsp:nvSpPr>
      <dsp:spPr>
        <a:xfrm>
          <a:off x="0" y="0"/>
          <a:ext cx="1898102" cy="38378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0</a:t>
          </a:r>
          <a:r>
            <a:rPr lang="ru-RU" sz="1900" kern="1200" dirty="0" smtClean="0">
              <a:solidFill>
                <a:schemeClr val="accent4">
                  <a:lumMod val="75000"/>
                </a:schemeClr>
              </a:solidFill>
            </a:rPr>
            <a:t>11140</a:t>
          </a:r>
          <a:r>
            <a:rPr lang="ru-RU" sz="1900" kern="1200" dirty="0" smtClean="0"/>
            <a:t>000 "Права пользования нефинансовыми активами"</a:t>
          </a:r>
          <a:endParaRPr lang="ru-RU" sz="1900" kern="1200" dirty="0"/>
        </a:p>
      </dsp:txBody>
      <dsp:txXfrm>
        <a:off x="0" y="0"/>
        <a:ext cx="1898102" cy="3837895"/>
      </dsp:txXfrm>
    </dsp:sp>
    <dsp:sp modelId="{F70FE368-1A0B-4339-8BD4-B0EB75343CBB}">
      <dsp:nvSpPr>
        <dsp:cNvPr id="0" name=""/>
        <dsp:cNvSpPr/>
      </dsp:nvSpPr>
      <dsp:spPr>
        <a:xfrm>
          <a:off x="2040459" y="22698"/>
          <a:ext cx="7450051" cy="4539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0</a:t>
          </a:r>
          <a:r>
            <a:rPr lang="ru-RU" sz="1500" kern="1200" dirty="0" smtClean="0">
              <a:solidFill>
                <a:schemeClr val="accent4">
                  <a:lumMod val="75000"/>
                </a:schemeClr>
              </a:solidFill>
            </a:rPr>
            <a:t>111</a:t>
          </a:r>
          <a:r>
            <a:rPr lang="ru-RU" sz="1500" kern="1200" dirty="0" smtClean="0">
              <a:solidFill>
                <a:schemeClr val="accent4">
                  <a:lumMod val="50000"/>
                </a:schemeClr>
              </a:solidFill>
            </a:rPr>
            <a:t>41</a:t>
          </a:r>
          <a:r>
            <a:rPr lang="ru-RU" sz="1500" kern="1200" dirty="0" smtClean="0"/>
            <a:t>000 "Права пользования жилыми помещениями"</a:t>
          </a:r>
          <a:endParaRPr lang="ru-RU" sz="1500" kern="1200" dirty="0"/>
        </a:p>
      </dsp:txBody>
      <dsp:txXfrm>
        <a:off x="2040459" y="22698"/>
        <a:ext cx="7450051" cy="453969"/>
      </dsp:txXfrm>
    </dsp:sp>
    <dsp:sp modelId="{E0A97C37-F57E-4914-984F-19A5150CE640}">
      <dsp:nvSpPr>
        <dsp:cNvPr id="0" name=""/>
        <dsp:cNvSpPr/>
      </dsp:nvSpPr>
      <dsp:spPr>
        <a:xfrm>
          <a:off x="1898102" y="476668"/>
          <a:ext cx="7592408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127000" prstMaterial="matte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80AB39-BF31-4150-8A63-41818E679C77}">
      <dsp:nvSpPr>
        <dsp:cNvPr id="0" name=""/>
        <dsp:cNvSpPr/>
      </dsp:nvSpPr>
      <dsp:spPr>
        <a:xfrm>
          <a:off x="2040459" y="499366"/>
          <a:ext cx="7450051" cy="4539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0</a:t>
          </a:r>
          <a:r>
            <a:rPr lang="ru-RU" sz="1500" kern="1200" dirty="0" smtClean="0">
              <a:solidFill>
                <a:schemeClr val="accent4">
                  <a:lumMod val="75000"/>
                </a:schemeClr>
              </a:solidFill>
            </a:rPr>
            <a:t>111</a:t>
          </a:r>
          <a:r>
            <a:rPr lang="ru-RU" sz="1500" kern="1200" dirty="0" smtClean="0">
              <a:solidFill>
                <a:schemeClr val="accent4">
                  <a:lumMod val="50000"/>
                </a:schemeClr>
              </a:solidFill>
            </a:rPr>
            <a:t>42</a:t>
          </a:r>
          <a:r>
            <a:rPr lang="ru-RU" sz="1500" kern="1200" dirty="0" smtClean="0"/>
            <a:t>000 "Права пользования нежилыми помещениями (зданиями и сооружениями)"</a:t>
          </a:r>
          <a:endParaRPr lang="ru-RU" sz="1500" kern="1200" dirty="0"/>
        </a:p>
      </dsp:txBody>
      <dsp:txXfrm>
        <a:off x="2040459" y="499366"/>
        <a:ext cx="7450051" cy="453969"/>
      </dsp:txXfrm>
    </dsp:sp>
    <dsp:sp modelId="{97E13E4D-05AE-48AA-BF82-D32FD195456D}">
      <dsp:nvSpPr>
        <dsp:cNvPr id="0" name=""/>
        <dsp:cNvSpPr/>
      </dsp:nvSpPr>
      <dsp:spPr>
        <a:xfrm>
          <a:off x="1898102" y="953336"/>
          <a:ext cx="7592408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127000" prstMaterial="matte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AC8720-4616-4C66-AE67-71BDAD1D98B8}">
      <dsp:nvSpPr>
        <dsp:cNvPr id="0" name=""/>
        <dsp:cNvSpPr/>
      </dsp:nvSpPr>
      <dsp:spPr>
        <a:xfrm>
          <a:off x="2040459" y="976034"/>
          <a:ext cx="7450051" cy="4539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0</a:t>
          </a:r>
          <a:r>
            <a:rPr lang="ru-RU" sz="1500" kern="1200" dirty="0" smtClean="0">
              <a:solidFill>
                <a:schemeClr val="accent4">
                  <a:lumMod val="75000"/>
                </a:schemeClr>
              </a:solidFill>
            </a:rPr>
            <a:t>111</a:t>
          </a:r>
          <a:r>
            <a:rPr lang="ru-RU" sz="1500" kern="1200" dirty="0" smtClean="0">
              <a:solidFill>
                <a:schemeClr val="accent4">
                  <a:lumMod val="50000"/>
                </a:schemeClr>
              </a:solidFill>
            </a:rPr>
            <a:t>44</a:t>
          </a:r>
          <a:r>
            <a:rPr lang="ru-RU" sz="1500" kern="1200" dirty="0" smtClean="0"/>
            <a:t>000 "Права пользования машинами и оборудованием"</a:t>
          </a:r>
          <a:endParaRPr lang="ru-RU" sz="1500" kern="1200" dirty="0"/>
        </a:p>
      </dsp:txBody>
      <dsp:txXfrm>
        <a:off x="2040459" y="976034"/>
        <a:ext cx="7450051" cy="453969"/>
      </dsp:txXfrm>
    </dsp:sp>
    <dsp:sp modelId="{D2775776-89AB-4909-9C3A-DBD17D26CC58}">
      <dsp:nvSpPr>
        <dsp:cNvPr id="0" name=""/>
        <dsp:cNvSpPr/>
      </dsp:nvSpPr>
      <dsp:spPr>
        <a:xfrm>
          <a:off x="1898102" y="1430004"/>
          <a:ext cx="7592408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127000" prstMaterial="matte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C64B33-F5ED-41D4-AE3B-455C5F576C73}">
      <dsp:nvSpPr>
        <dsp:cNvPr id="0" name=""/>
        <dsp:cNvSpPr/>
      </dsp:nvSpPr>
      <dsp:spPr>
        <a:xfrm>
          <a:off x="2040459" y="1452703"/>
          <a:ext cx="7450051" cy="4539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0</a:t>
          </a:r>
          <a:r>
            <a:rPr lang="ru-RU" sz="1500" kern="1200" dirty="0" smtClean="0">
              <a:solidFill>
                <a:schemeClr val="accent4">
                  <a:lumMod val="75000"/>
                </a:schemeClr>
              </a:solidFill>
            </a:rPr>
            <a:t>111</a:t>
          </a:r>
          <a:r>
            <a:rPr lang="ru-RU" sz="1500" kern="1200" dirty="0" smtClean="0">
              <a:solidFill>
                <a:schemeClr val="accent4">
                  <a:lumMod val="50000"/>
                </a:schemeClr>
              </a:solidFill>
            </a:rPr>
            <a:t>45</a:t>
          </a:r>
          <a:r>
            <a:rPr lang="ru-RU" sz="1500" kern="1200" dirty="0" smtClean="0"/>
            <a:t>000 "Права пользования транспортными средствами"</a:t>
          </a:r>
          <a:endParaRPr lang="ru-RU" sz="1500" kern="1200" dirty="0"/>
        </a:p>
      </dsp:txBody>
      <dsp:txXfrm>
        <a:off x="2040459" y="1452703"/>
        <a:ext cx="7450051" cy="453969"/>
      </dsp:txXfrm>
    </dsp:sp>
    <dsp:sp modelId="{0061F4DE-98CD-487C-961A-2827FD30FE0D}">
      <dsp:nvSpPr>
        <dsp:cNvPr id="0" name=""/>
        <dsp:cNvSpPr/>
      </dsp:nvSpPr>
      <dsp:spPr>
        <a:xfrm>
          <a:off x="1898102" y="1906672"/>
          <a:ext cx="7592408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127000" prstMaterial="matte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E3D8F6-91DB-491A-A95A-2FB8C24B7F66}">
      <dsp:nvSpPr>
        <dsp:cNvPr id="0" name=""/>
        <dsp:cNvSpPr/>
      </dsp:nvSpPr>
      <dsp:spPr>
        <a:xfrm>
          <a:off x="2040459" y="1929371"/>
          <a:ext cx="7450051" cy="4539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0</a:t>
          </a:r>
          <a:r>
            <a:rPr lang="ru-RU" sz="1500" kern="1200" dirty="0" smtClean="0">
              <a:solidFill>
                <a:schemeClr val="accent4">
                  <a:lumMod val="75000"/>
                </a:schemeClr>
              </a:solidFill>
            </a:rPr>
            <a:t>111</a:t>
          </a:r>
          <a:r>
            <a:rPr lang="ru-RU" sz="1500" kern="1200" dirty="0" smtClean="0">
              <a:solidFill>
                <a:schemeClr val="accent4">
                  <a:lumMod val="50000"/>
                </a:schemeClr>
              </a:solidFill>
            </a:rPr>
            <a:t>46</a:t>
          </a:r>
          <a:r>
            <a:rPr lang="ru-RU" sz="1500" kern="1200" dirty="0" smtClean="0"/>
            <a:t>000 "Права пользования инвентарем производственным и хозяйственным"</a:t>
          </a:r>
          <a:endParaRPr lang="ru-RU" sz="1500" kern="1200" dirty="0"/>
        </a:p>
      </dsp:txBody>
      <dsp:txXfrm>
        <a:off x="2040459" y="1929371"/>
        <a:ext cx="7450051" cy="453969"/>
      </dsp:txXfrm>
    </dsp:sp>
    <dsp:sp modelId="{24C8FAB3-62C1-48D2-A8CB-32FB7361C884}">
      <dsp:nvSpPr>
        <dsp:cNvPr id="0" name=""/>
        <dsp:cNvSpPr/>
      </dsp:nvSpPr>
      <dsp:spPr>
        <a:xfrm>
          <a:off x="1898102" y="2383341"/>
          <a:ext cx="7592408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127000" prstMaterial="matte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BC85BC-ACEA-41DD-BAD4-CE47EF23BC40}">
      <dsp:nvSpPr>
        <dsp:cNvPr id="0" name=""/>
        <dsp:cNvSpPr/>
      </dsp:nvSpPr>
      <dsp:spPr>
        <a:xfrm>
          <a:off x="2040459" y="2406039"/>
          <a:ext cx="7450051" cy="4539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0</a:t>
          </a:r>
          <a:r>
            <a:rPr lang="ru-RU" sz="1500" kern="1200" dirty="0" smtClean="0">
              <a:solidFill>
                <a:schemeClr val="accent4">
                  <a:lumMod val="75000"/>
                </a:schemeClr>
              </a:solidFill>
            </a:rPr>
            <a:t>111</a:t>
          </a:r>
          <a:r>
            <a:rPr lang="ru-RU" sz="1500" kern="1200" dirty="0" smtClean="0">
              <a:solidFill>
                <a:schemeClr val="accent4">
                  <a:lumMod val="50000"/>
                </a:schemeClr>
              </a:solidFill>
            </a:rPr>
            <a:t>47</a:t>
          </a:r>
          <a:r>
            <a:rPr lang="ru-RU" sz="1500" kern="1200" dirty="0" smtClean="0"/>
            <a:t>000 "Права пользования биологическими ресурсами"</a:t>
          </a:r>
          <a:endParaRPr lang="ru-RU" sz="1500" kern="1200" dirty="0"/>
        </a:p>
      </dsp:txBody>
      <dsp:txXfrm>
        <a:off x="2040459" y="2406039"/>
        <a:ext cx="7450051" cy="453969"/>
      </dsp:txXfrm>
    </dsp:sp>
    <dsp:sp modelId="{299075B8-1046-4BEB-A570-B14883B3021C}">
      <dsp:nvSpPr>
        <dsp:cNvPr id="0" name=""/>
        <dsp:cNvSpPr/>
      </dsp:nvSpPr>
      <dsp:spPr>
        <a:xfrm>
          <a:off x="1898102" y="2860009"/>
          <a:ext cx="7592408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127000" prstMaterial="matte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EBFD1BC-964F-47D4-BBE1-ADDBE860844C}">
      <dsp:nvSpPr>
        <dsp:cNvPr id="0" name=""/>
        <dsp:cNvSpPr/>
      </dsp:nvSpPr>
      <dsp:spPr>
        <a:xfrm>
          <a:off x="2040459" y="2882707"/>
          <a:ext cx="7450051" cy="4539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0</a:t>
          </a:r>
          <a:r>
            <a:rPr lang="ru-RU" sz="1500" kern="1200" dirty="0" smtClean="0">
              <a:solidFill>
                <a:schemeClr val="accent4">
                  <a:lumMod val="75000"/>
                </a:schemeClr>
              </a:solidFill>
            </a:rPr>
            <a:t>111</a:t>
          </a:r>
          <a:r>
            <a:rPr lang="ru-RU" sz="1500" kern="1200" dirty="0" smtClean="0">
              <a:solidFill>
                <a:schemeClr val="accent4">
                  <a:lumMod val="50000"/>
                </a:schemeClr>
              </a:solidFill>
            </a:rPr>
            <a:t>48</a:t>
          </a:r>
          <a:r>
            <a:rPr lang="ru-RU" sz="1500" kern="1200" dirty="0" smtClean="0"/>
            <a:t>000 "Права пользования прочими основными средствами"</a:t>
          </a:r>
          <a:endParaRPr lang="ru-RU" sz="1500" kern="1200" dirty="0"/>
        </a:p>
      </dsp:txBody>
      <dsp:txXfrm>
        <a:off x="2040459" y="2882707"/>
        <a:ext cx="7450051" cy="453969"/>
      </dsp:txXfrm>
    </dsp:sp>
    <dsp:sp modelId="{5FA19911-9660-4E7E-AE11-37FA7CD1257D}">
      <dsp:nvSpPr>
        <dsp:cNvPr id="0" name=""/>
        <dsp:cNvSpPr/>
      </dsp:nvSpPr>
      <dsp:spPr>
        <a:xfrm>
          <a:off x="1898102" y="3336677"/>
          <a:ext cx="7592408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127000" prstMaterial="matte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DD89B3A-AF4F-43DB-95AD-601B83AF904E}">
      <dsp:nvSpPr>
        <dsp:cNvPr id="0" name=""/>
        <dsp:cNvSpPr/>
      </dsp:nvSpPr>
      <dsp:spPr>
        <a:xfrm>
          <a:off x="2040459" y="3359376"/>
          <a:ext cx="7450051" cy="4539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0</a:t>
          </a:r>
          <a:r>
            <a:rPr lang="ru-RU" sz="1500" kern="1200" dirty="0" smtClean="0">
              <a:solidFill>
                <a:schemeClr val="accent4">
                  <a:lumMod val="75000"/>
                </a:schemeClr>
              </a:solidFill>
            </a:rPr>
            <a:t>111</a:t>
          </a:r>
          <a:r>
            <a:rPr lang="ru-RU" sz="1500" kern="1200" dirty="0" smtClean="0">
              <a:solidFill>
                <a:schemeClr val="accent4">
                  <a:lumMod val="50000"/>
                </a:schemeClr>
              </a:solidFill>
            </a:rPr>
            <a:t>49</a:t>
          </a:r>
          <a:r>
            <a:rPr lang="ru-RU" sz="1500" kern="1200" dirty="0" smtClean="0"/>
            <a:t>000 "Права пользования непроизведенными активами"</a:t>
          </a:r>
          <a:endParaRPr lang="ru-RU" sz="1500" kern="1200" dirty="0"/>
        </a:p>
      </dsp:txBody>
      <dsp:txXfrm>
        <a:off x="2040459" y="3359376"/>
        <a:ext cx="7450051" cy="453969"/>
      </dsp:txXfrm>
    </dsp:sp>
    <dsp:sp modelId="{0C64B513-F960-4906-8232-A8BC05614889}">
      <dsp:nvSpPr>
        <dsp:cNvPr id="0" name=""/>
        <dsp:cNvSpPr/>
      </dsp:nvSpPr>
      <dsp:spPr>
        <a:xfrm>
          <a:off x="1898102" y="3813345"/>
          <a:ext cx="7592408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127000" prstMaterial="matte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EFCF06-8097-43C9-B795-64CD83B55A4F}">
      <dsp:nvSpPr>
        <dsp:cNvPr id="0" name=""/>
        <dsp:cNvSpPr/>
      </dsp:nvSpPr>
      <dsp:spPr>
        <a:xfrm>
          <a:off x="0" y="216888"/>
          <a:ext cx="10875477" cy="1367100"/>
        </a:xfrm>
        <a:prstGeom prst="roundRect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844058" tIns="291592" rIns="844058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</a:t>
          </a: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11411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000 "Обесценение жилых помещений - недвижимого имущества учреждений"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</a:t>
          </a: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11412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000 "Обесценение нежилых помещений (зданий и сооружений) - недвижимого имущества учреждения"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</a:t>
          </a: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11413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000 "Обесценение инвестиционной недвижимости - недвижимого имущества учреждения"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</a:t>
          </a: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11415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000 "Обесценение транспортных средств - недвижимого имущества учреждения"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6736" y="283624"/>
        <a:ext cx="10742005" cy="1233628"/>
      </dsp:txXfrm>
    </dsp:sp>
    <dsp:sp modelId="{5B58D2E2-2A23-4D0A-9153-08EC607A1C18}">
      <dsp:nvSpPr>
        <dsp:cNvPr id="0" name=""/>
        <dsp:cNvSpPr/>
      </dsp:nvSpPr>
      <dsp:spPr>
        <a:xfrm>
          <a:off x="553398" y="0"/>
          <a:ext cx="7612833" cy="413280"/>
        </a:xfrm>
        <a:prstGeom prst="roundRect">
          <a:avLst/>
        </a:prstGeom>
        <a:solidFill>
          <a:schemeClr val="accent4"/>
        </a:solidFill>
        <a:ln w="25400" cap="flat" cmpd="sng" algn="ctr">
          <a:solidFill>
            <a:schemeClr val="accent4">
              <a:shade val="50000"/>
            </a:schemeClr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287747" tIns="0" rIns="28774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</a:t>
          </a:r>
          <a:r>
            <a:rPr lang="ru-RU" sz="1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11410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000 "Обесценение недвижимого имущества учреждения"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73573" y="20175"/>
        <a:ext cx="7572483" cy="372930"/>
      </dsp:txXfrm>
    </dsp:sp>
    <dsp:sp modelId="{55BEE0D4-6A56-43E3-AB86-772B80CE4E1C}">
      <dsp:nvSpPr>
        <dsp:cNvPr id="0" name=""/>
        <dsp:cNvSpPr/>
      </dsp:nvSpPr>
      <dsp:spPr>
        <a:xfrm>
          <a:off x="0" y="1866229"/>
          <a:ext cx="10875477" cy="2116800"/>
        </a:xfrm>
        <a:prstGeom prst="rect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844058" tIns="291592" rIns="844058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</a:t>
          </a: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11432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000 "Обесценение нежилых помещений (зданий и сооружений) - иного движимого имущества учреждения"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</a:t>
          </a: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11433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000 "Обесценение инвестиционной недвижимости - иного движимого имущества учреждения"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</a:t>
          </a: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11434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000 "Обесценение машин и оборудования - иного движимого имущества учреждения"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</a:t>
          </a: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11435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000 "Обесценение транспортных средств - иного движимого имущества учреждения"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</a:t>
          </a: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11436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000 "Обесценение инвентаря производственного и хозяйственного - иного движимого имущества учреждения"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</a:t>
          </a: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11437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000 "Обесценение биологических ресурсов - иного движимого имущества учреждения"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</a:t>
          </a: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11438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000 "Обесценение прочих основных средств - иного движимого имущества учреждения"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</a:t>
          </a: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11439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000 "Обесценение нематериальных активов - иного движимого имущества учреждения"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866229"/>
        <a:ext cx="10875477" cy="2116800"/>
      </dsp:txXfrm>
    </dsp:sp>
    <dsp:sp modelId="{3CA97034-AE5B-4750-B9B0-B9913F96B078}">
      <dsp:nvSpPr>
        <dsp:cNvPr id="0" name=""/>
        <dsp:cNvSpPr/>
      </dsp:nvSpPr>
      <dsp:spPr>
        <a:xfrm>
          <a:off x="543773" y="1659588"/>
          <a:ext cx="7612833" cy="413280"/>
        </a:xfrm>
        <a:prstGeom prst="roundRect">
          <a:avLst/>
        </a:prstGeom>
        <a:solidFill>
          <a:schemeClr val="accent4"/>
        </a:solidFill>
        <a:ln w="25400" cap="flat" cmpd="sng" algn="ctr">
          <a:solidFill>
            <a:schemeClr val="accent4">
              <a:shade val="50000"/>
            </a:schemeClr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287747" tIns="0" rIns="28774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</a:t>
          </a:r>
          <a:r>
            <a:rPr lang="ru-RU" sz="1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11430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000 "Обесценение иного движимого имущества учреждения"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63948" y="1679763"/>
        <a:ext cx="7572483" cy="372930"/>
      </dsp:txXfrm>
    </dsp:sp>
    <dsp:sp modelId="{03E692BD-B947-4918-8FE5-C6F57D8B09EF}">
      <dsp:nvSpPr>
        <dsp:cNvPr id="0" name=""/>
        <dsp:cNvSpPr/>
      </dsp:nvSpPr>
      <dsp:spPr>
        <a:xfrm>
          <a:off x="0" y="4265269"/>
          <a:ext cx="10875477" cy="1014300"/>
        </a:xfrm>
        <a:prstGeom prst="rect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844058" tIns="291592" rIns="844058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</a:t>
          </a: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11461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000 "Обесценение земли"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</a:t>
          </a: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11462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000 "Обесценение ресурсов недр"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</a:t>
          </a: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11463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000 "Обесценение прочих непроизведенных активов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4265269"/>
        <a:ext cx="10875477" cy="1014300"/>
      </dsp:txXfrm>
    </dsp:sp>
    <dsp:sp modelId="{413001B4-6341-426A-9B9F-019201052356}">
      <dsp:nvSpPr>
        <dsp:cNvPr id="0" name=""/>
        <dsp:cNvSpPr/>
      </dsp:nvSpPr>
      <dsp:spPr>
        <a:xfrm>
          <a:off x="543773" y="4058629"/>
          <a:ext cx="7612833" cy="413280"/>
        </a:xfrm>
        <a:prstGeom prst="roundRect">
          <a:avLst/>
        </a:prstGeom>
        <a:solidFill>
          <a:schemeClr val="accent4"/>
        </a:solidFill>
        <a:ln w="25400" cap="flat" cmpd="sng" algn="ctr">
          <a:solidFill>
            <a:schemeClr val="accent4">
              <a:shade val="50000"/>
            </a:schemeClr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287747" tIns="0" rIns="287747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</a:t>
          </a:r>
          <a:r>
            <a:rPr lang="ru-RU" sz="1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11460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000 "Обесценение непроизведенных активов"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63948" y="4078804"/>
        <a:ext cx="7572483" cy="3729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A62F9D-4DA0-42F4-987F-4A9DFC75873C}" type="datetimeFigureOut">
              <a:rPr lang="ru-RU" smtClean="0"/>
              <a:pPr/>
              <a:t>16.11.2018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6C8648-B053-4BB2-8D78-8B1E35AD7DE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45956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C8648-B053-4BB2-8D78-8B1E35AD7DE5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04118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C8648-B053-4BB2-8D78-8B1E35AD7DE5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9133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2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CF561-87BA-46C8-AB38-1FC9DDD9BBDF}" type="datetime1">
              <a:rPr lang="ru-RU" smtClean="0"/>
              <a:pPr/>
              <a:t>16.11.2018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A00E7-82E8-48F3-AFFB-0D825FE0E2B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91F1E-0A94-4061-931F-80C824AC79BA}" type="datetime1">
              <a:rPr lang="ru-RU" smtClean="0"/>
              <a:pPr/>
              <a:t>16.11.2018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A00E7-82E8-48F3-AFFB-0D825FE0E2B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5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5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F7A77-12DA-4911-8D6C-5A7F0E5809CD}" type="datetime1">
              <a:rPr lang="ru-RU" smtClean="0"/>
              <a:pPr/>
              <a:t>16.11.2018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A00E7-82E8-48F3-AFFB-0D825FE0E2B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00D9D-195A-47D4-9471-F4ED8B840452}" type="datetime1">
              <a:rPr lang="ru-RU" smtClean="0"/>
              <a:pPr/>
              <a:t>16.11.2018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A00E7-82E8-48F3-AFFB-0D825FE0E2B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7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CAA21-6AD5-4BE7-B077-EA0A2A3EE8ED}" type="datetime1">
              <a:rPr lang="ru-RU" smtClean="0"/>
              <a:pPr/>
              <a:t>16.11.2018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A00E7-82E8-48F3-AFFB-0D825FE0E2B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DF525-402F-4CBB-BE5C-FC732A11E823}" type="datetime1">
              <a:rPr lang="ru-RU" smtClean="0"/>
              <a:pPr/>
              <a:t>16.11.2018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A00E7-82E8-48F3-AFFB-0D825FE0E2B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72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5B610-ADFB-4163-8D0C-DF23C1095766}" type="datetime1">
              <a:rPr lang="ru-RU" smtClean="0"/>
              <a:pPr/>
              <a:t>16.11.2018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A00E7-82E8-48F3-AFFB-0D825FE0E2B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A54E6-1093-4130-BD2B-1DF771E0EA7B}" type="datetime1">
              <a:rPr lang="ru-RU" smtClean="0"/>
              <a:pPr/>
              <a:t>16.11.2018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A00E7-82E8-48F3-AFFB-0D825FE0E2B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A6F64-F6EE-480E-9739-5422ED5E9031}" type="datetime1">
              <a:rPr lang="ru-RU" smtClean="0"/>
              <a:pPr/>
              <a:t>16.11.2018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A00E7-82E8-48F3-AFFB-0D825FE0E2B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7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7AC0D-56B6-40EE-9A41-16A525568523}" type="datetime1">
              <a:rPr lang="ru-RU" smtClean="0"/>
              <a:pPr/>
              <a:t>16.11.2018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A00E7-82E8-48F3-AFFB-0D825FE0E2B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497A2-8BCC-40A8-8EA9-8C3D3F47F1CC}" type="datetime1">
              <a:rPr lang="ru-RU" smtClean="0"/>
              <a:pPr/>
              <a:t>16.11.2018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A00E7-82E8-48F3-AFFB-0D825FE0E2B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7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91B42F-4CE2-4C4A-8398-E864E3A9D893}" type="datetime1">
              <a:rPr lang="ru-RU" smtClean="0"/>
              <a:pPr/>
              <a:t>16.11.2018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7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7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8A00E7-82E8-48F3-AFFB-0D825FE0E2B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63190" y="2143030"/>
            <a:ext cx="10793337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Особенности учета </a:t>
            </a:r>
            <a:r>
              <a:rPr lang="ru-RU" sz="3200" b="1" dirty="0" smtClean="0">
                <a:ln w="9525">
                  <a:solidFill>
                    <a:schemeClr val="bg1"/>
                  </a:solidFill>
                  <a:prstDash val="solid"/>
                </a:ln>
              </a:rPr>
              <a:t>операций по счетам раздела 1 «</a:t>
            </a:r>
            <a:r>
              <a:rPr lang="ru-RU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Нефинансовые Активы» согласно приказу Минфина России от 06 декабря 2010 года №</a:t>
            </a:r>
            <a:r>
              <a:rPr lang="en-US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 </a:t>
            </a:r>
            <a:r>
              <a:rPr lang="ru-RU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162н «Об утверждении плана счетов бюджетного учета и инструкции по его применению».</a:t>
            </a:r>
            <a:endParaRPr lang="ru-RU" sz="32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8" y="-23678"/>
            <a:ext cx="12190382" cy="1695237"/>
          </a:xfrm>
          <a:prstGeom prst="rect">
            <a:avLst/>
          </a:prstGeom>
          <a:ln/>
          <a:effectLst>
            <a:outerShdw blurRad="50800" dist="50800" sx="1000" sy="1000" algn="ctr" rotWithShape="0">
              <a:schemeClr val="bg1"/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  <p:sp>
        <p:nvSpPr>
          <p:cNvPr id="2" name="Прямоугольник 1"/>
          <p:cNvSpPr/>
          <p:nvPr/>
        </p:nvSpPr>
        <p:spPr>
          <a:xfrm>
            <a:off x="3191838" y="116055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Управление Федерального казначейства по Чеченской Республике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267695" y="1045664"/>
            <a:ext cx="39442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>
                <a:solidFill>
                  <a:schemeClr val="tx2"/>
                </a:solidFill>
              </a:rPr>
              <a:t>Отдел централизованной бухгалтерии</a:t>
            </a:r>
          </a:p>
        </p:txBody>
      </p:sp>
    </p:spTree>
    <p:extLst>
      <p:ext uri="{BB962C8B-B14F-4D97-AF65-F5344CB8AC3E}">
        <p14:creationId xmlns:p14="http://schemas.microsoft.com/office/powerpoint/2010/main" val="258195759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37973496"/>
              </p:ext>
            </p:extLst>
          </p:nvPr>
        </p:nvGraphicFramePr>
        <p:xfrm>
          <a:off x="475385" y="1003588"/>
          <a:ext cx="11494941" cy="58544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448800" y="6492879"/>
            <a:ext cx="2743200" cy="365125"/>
          </a:xfrm>
        </p:spPr>
        <p:txBody>
          <a:bodyPr/>
          <a:lstStyle/>
          <a:p>
            <a:fld id="{AD8A00E7-82E8-48F3-AFFB-0D825FE0E2B3}" type="slidenum">
              <a:rPr lang="ru-RU" sz="1600" smtClean="0">
                <a:solidFill>
                  <a:schemeClr val="accent6">
                    <a:lumMod val="50000"/>
                  </a:schemeClr>
                </a:solidFill>
              </a:rPr>
              <a:pPr/>
              <a:t>10</a:t>
            </a:fld>
            <a:endParaRPr lang="ru-RU" sz="1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1054" y="207819"/>
            <a:ext cx="11152909" cy="6650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Счет 10500 "Материальные запасы"</a:t>
            </a:r>
            <a:endParaRPr lang="ru-RU" sz="2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0760712"/>
      </p:ext>
    </p:extLst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137560217"/>
              </p:ext>
            </p:extLst>
          </p:nvPr>
        </p:nvGraphicFramePr>
        <p:xfrm>
          <a:off x="103174" y="639110"/>
          <a:ext cx="11858625" cy="61118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448800" y="6475520"/>
            <a:ext cx="2743200" cy="365125"/>
          </a:xfrm>
        </p:spPr>
        <p:txBody>
          <a:bodyPr/>
          <a:lstStyle/>
          <a:p>
            <a:fld id="{AD8A00E7-82E8-48F3-AFFB-0D825FE0E2B3}" type="slidenum">
              <a:rPr lang="ru-RU" sz="1600" smtClean="0">
                <a:solidFill>
                  <a:schemeClr val="accent6">
                    <a:lumMod val="50000"/>
                  </a:schemeClr>
                </a:solidFill>
              </a:rPr>
              <a:pPr/>
              <a:t>11</a:t>
            </a:fld>
            <a:endParaRPr lang="ru-RU" sz="1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11776364" cy="6234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333300"/>
                </a:solidFill>
                <a:latin typeface="Times New Roman" panose="02020603050405020304" pitchFamily="18" charset="0"/>
              </a:rPr>
              <a:t>Счет 010600000 "Вложения в нефинансовые активы"</a:t>
            </a:r>
            <a:endParaRPr lang="ru-RU" sz="2400" b="1" dirty="0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734117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398461113"/>
              </p:ext>
            </p:extLst>
          </p:nvPr>
        </p:nvGraphicFramePr>
        <p:xfrm>
          <a:off x="1955001" y="2704699"/>
          <a:ext cx="8825297" cy="3532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283683" y="1412260"/>
            <a:ext cx="85023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u="sng" dirty="0">
                <a:solidFill>
                  <a:srgbClr val="33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Учет нефинансовых активов в пути ведется на следующих счетах:</a:t>
            </a:r>
            <a:endParaRPr lang="ru-RU" sz="2800" b="1" u="sng" dirty="0">
              <a:solidFill>
                <a:srgbClr val="333300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448800" y="6492879"/>
            <a:ext cx="2743200" cy="365125"/>
          </a:xfrm>
        </p:spPr>
        <p:txBody>
          <a:bodyPr/>
          <a:lstStyle/>
          <a:p>
            <a:fld id="{AD8A00E7-82E8-48F3-AFFB-0D825FE0E2B3}" type="slidenum">
              <a:rPr lang="ru-RU" sz="1600" smtClean="0">
                <a:solidFill>
                  <a:schemeClr val="accent6">
                    <a:lumMod val="50000"/>
                  </a:schemeClr>
                </a:solidFill>
              </a:rPr>
              <a:pPr/>
              <a:t>12</a:t>
            </a:fld>
            <a:endParaRPr lang="ru-RU" sz="1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6472" y="235528"/>
            <a:ext cx="11305310" cy="6650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333300"/>
                </a:solidFill>
                <a:latin typeface="Times New Roman" panose="02020603050405020304" pitchFamily="18" charset="0"/>
              </a:rPr>
              <a:t>Счет 10700 "Нефинансовые активы в пути"</a:t>
            </a:r>
            <a:endParaRPr lang="ru-RU" sz="2400" dirty="0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1028307"/>
      </p:ext>
    </p:extLst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488105572"/>
              </p:ext>
            </p:extLst>
          </p:nvPr>
        </p:nvGraphicFramePr>
        <p:xfrm>
          <a:off x="1203159" y="2685448"/>
          <a:ext cx="10289407" cy="35035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448800" y="6492879"/>
            <a:ext cx="2743200" cy="365125"/>
          </a:xfrm>
        </p:spPr>
        <p:txBody>
          <a:bodyPr/>
          <a:lstStyle/>
          <a:p>
            <a:fld id="{AD8A00E7-82E8-48F3-AFFB-0D825FE0E2B3}" type="slidenum">
              <a:rPr lang="ru-RU" sz="1600" smtClean="0">
                <a:solidFill>
                  <a:schemeClr val="accent6">
                    <a:lumMod val="50000"/>
                  </a:schemeClr>
                </a:solidFill>
              </a:rPr>
              <a:pPr/>
              <a:t>13</a:t>
            </a:fld>
            <a:endParaRPr lang="ru-RU" sz="1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3964" y="1"/>
            <a:ext cx="11748654" cy="7204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333300"/>
                </a:solidFill>
                <a:effectLst>
                  <a:glow rad="139700">
                    <a:schemeClr val="accent1">
                      <a:lumMod val="40000"/>
                      <a:lumOff val="60000"/>
                      <a:alpha val="40000"/>
                    </a:schemeClr>
                  </a:glow>
                </a:effectLst>
                <a:latin typeface=""/>
              </a:rPr>
              <a:t>Счет 010800000 "Нефинансовые активы </a:t>
            </a:r>
          </a:p>
          <a:p>
            <a:pPr algn="ctr"/>
            <a:r>
              <a:rPr lang="ru-RU" sz="2400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333300"/>
                </a:solidFill>
                <a:effectLst>
                  <a:glow rad="139700">
                    <a:schemeClr val="accent1">
                      <a:lumMod val="40000"/>
                      <a:lumOff val="60000"/>
                      <a:alpha val="40000"/>
                    </a:schemeClr>
                  </a:glow>
                </a:effectLst>
                <a:latin typeface=""/>
              </a:rPr>
              <a:t>имущества казны"</a:t>
            </a:r>
            <a:endParaRPr lang="ru-RU" sz="2400" dirty="0">
              <a:solidFill>
                <a:srgbClr val="33330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77091" y="914400"/>
            <a:ext cx="11720945" cy="133003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33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Для учета объектов имущества (к которым относятся основные средства, нематериальные активы, </a:t>
            </a:r>
            <a:r>
              <a:rPr lang="ru-RU" b="1" dirty="0" err="1" smtClean="0">
                <a:solidFill>
                  <a:srgbClr val="33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непроизведенные</a:t>
            </a:r>
            <a:r>
              <a:rPr lang="ru-RU" b="1" dirty="0" smtClean="0">
                <a:solidFill>
                  <a:srgbClr val="33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активы, материальные запасы), составляющих государственную казну РФ, субъектов РФ и муниципальную казну муниципальных образований, предназначен счет </a:t>
            </a:r>
            <a:r>
              <a:rPr lang="ru-RU" b="1" u="sng" dirty="0" smtClean="0">
                <a:solidFill>
                  <a:srgbClr val="33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0 108 00 000 </a:t>
            </a:r>
            <a:r>
              <a:rPr lang="ru-RU" b="1" dirty="0" smtClean="0">
                <a:solidFill>
                  <a:srgbClr val="33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"Нефинансовые активы имущества казны". Также на нем обособленно учитываются ценности </a:t>
            </a:r>
            <a:r>
              <a:rPr lang="ru-RU" b="1" dirty="0" err="1" smtClean="0">
                <a:solidFill>
                  <a:srgbClr val="33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Госфонда</a:t>
            </a:r>
            <a:r>
              <a:rPr lang="ru-RU" b="1" dirty="0" smtClean="0">
                <a:solidFill>
                  <a:srgbClr val="33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России, </a:t>
            </a:r>
            <a:r>
              <a:rPr lang="ru-RU" b="1" dirty="0" err="1" smtClean="0">
                <a:solidFill>
                  <a:srgbClr val="33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Госфонда</a:t>
            </a:r>
            <a:r>
              <a:rPr lang="ru-RU" b="1" dirty="0" smtClean="0">
                <a:solidFill>
                  <a:srgbClr val="33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субъектов РФ.</a:t>
            </a:r>
            <a:endParaRPr lang="ru-RU" b="1" dirty="0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998347"/>
      </p:ext>
    </p:extLst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57200" y="156761"/>
            <a:ext cx="11598581" cy="83099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3333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Счет </a:t>
            </a:r>
            <a:r>
              <a:rPr lang="ru-RU" sz="2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3333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10900 </a:t>
            </a:r>
            <a:r>
              <a:rPr lang="ru-RU" sz="2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3333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"Затраты на изготовление продукции, </a:t>
            </a:r>
            <a:endParaRPr lang="ru-RU" sz="2400" b="1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3333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pPr algn="ctr"/>
            <a:r>
              <a:rPr lang="ru-RU" sz="2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3333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выполнение работ, услуг</a:t>
            </a:r>
            <a:r>
              <a:rPr lang="ru-RU" sz="2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3333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"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209576" y="1291768"/>
            <a:ext cx="1068725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333300"/>
                </a:solidFill>
              </a:rPr>
              <a:t>Для формирования стоимости изготавливаемой продукции, выполняемых работ, услуг, реализуемых в соответствии с законодательством Российской Федерации за плату, применяются следующие группировочные счета:</a:t>
            </a: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2483941585"/>
              </p:ext>
            </p:extLst>
          </p:nvPr>
        </p:nvGraphicFramePr>
        <p:xfrm>
          <a:off x="1357163" y="2519114"/>
          <a:ext cx="9996639" cy="30898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448800" y="6492879"/>
            <a:ext cx="2743200" cy="365125"/>
          </a:xfrm>
        </p:spPr>
        <p:txBody>
          <a:bodyPr/>
          <a:lstStyle/>
          <a:p>
            <a:fld id="{AD8A00E7-82E8-48F3-AFFB-0D825FE0E2B3}" type="slidenum">
              <a:rPr lang="ru-RU" sz="1600" smtClean="0">
                <a:solidFill>
                  <a:schemeClr val="accent6">
                    <a:lumMod val="50000"/>
                  </a:schemeClr>
                </a:solidFill>
              </a:rPr>
              <a:pPr/>
              <a:t>14</a:t>
            </a:fld>
            <a:endParaRPr lang="ru-RU" sz="16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200560"/>
      </p:ext>
    </p:extLst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43625" y="926201"/>
            <a:ext cx="10847672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      Для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учета операций с объектами прав пользования нефинансовыми активами применяются счета аналитического учета:</a:t>
            </a:r>
            <a:endParaRPr lang="ru-RU" sz="2000" dirty="0"/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410343015"/>
              </p:ext>
            </p:extLst>
          </p:nvPr>
        </p:nvGraphicFramePr>
        <p:xfrm>
          <a:off x="1617046" y="2300442"/>
          <a:ext cx="9490511" cy="38378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448800" y="6492879"/>
            <a:ext cx="2743200" cy="365125"/>
          </a:xfrm>
        </p:spPr>
        <p:txBody>
          <a:bodyPr/>
          <a:lstStyle/>
          <a:p>
            <a:fld id="{AD8A00E7-82E8-48F3-AFFB-0D825FE0E2B3}" type="slidenum">
              <a:rPr lang="ru-RU" sz="1600" smtClean="0">
                <a:solidFill>
                  <a:schemeClr val="accent6">
                    <a:lumMod val="50000"/>
                  </a:schemeClr>
                </a:solidFill>
              </a:rPr>
              <a:pPr/>
              <a:t>15</a:t>
            </a:fld>
            <a:endParaRPr lang="ru-RU" sz="1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02062" y="191908"/>
            <a:ext cx="10847672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Счет </a:t>
            </a:r>
            <a:r>
              <a:rPr lang="ru-RU" sz="240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11100 </a:t>
            </a:r>
            <a:r>
              <a:rPr lang="ru-RU" sz="240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«Права </a:t>
            </a:r>
            <a:r>
              <a:rPr lang="ru-RU" sz="240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пользования </a:t>
            </a:r>
            <a:r>
              <a:rPr lang="ru-RU" sz="240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активами»</a:t>
            </a:r>
            <a:endParaRPr lang="ru-RU" sz="24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688203"/>
      </p:ext>
    </p:extLst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183105775"/>
              </p:ext>
            </p:extLst>
          </p:nvPr>
        </p:nvGraphicFramePr>
        <p:xfrm>
          <a:off x="834460" y="1430429"/>
          <a:ext cx="10875477" cy="5289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217328" y="1028033"/>
            <a:ext cx="9578741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Bef>
                <a:spcPts val="1100"/>
              </a:spcBef>
              <a:spcAft>
                <a:spcPts val="0"/>
              </a:spcAft>
            </a:pPr>
            <a:r>
              <a:rPr lang="ru-RU" b="1" dirty="0">
                <a:solidFill>
                  <a:srgbClr val="3333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учета операций по обесценению активов применяются счета аналитического учета:</a:t>
            </a:r>
            <a:endParaRPr lang="ru-RU" b="1" dirty="0">
              <a:solidFill>
                <a:srgbClr val="3333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448800" y="6492879"/>
            <a:ext cx="2743200" cy="365125"/>
          </a:xfrm>
        </p:spPr>
        <p:txBody>
          <a:bodyPr/>
          <a:lstStyle/>
          <a:p>
            <a:fld id="{AD8A00E7-82E8-48F3-AFFB-0D825FE0E2B3}" type="slidenum">
              <a:rPr lang="ru-RU" sz="1600" smtClean="0">
                <a:solidFill>
                  <a:schemeClr val="accent6">
                    <a:lumMod val="50000"/>
                  </a:schemeClr>
                </a:solidFill>
              </a:rPr>
              <a:pPr/>
              <a:t>16</a:t>
            </a:fld>
            <a:endParaRPr lang="ru-RU" sz="1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9382" y="249382"/>
            <a:ext cx="11554691" cy="6234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/>
                <a:solidFill>
                  <a:srgbClr val="333300"/>
                </a:solidFill>
                <a:latin typeface="Times New Roman" panose="02020603050405020304" pitchFamily="18" charset="0"/>
              </a:rPr>
              <a:t>Счет 11400 "Обесценение нефинансовых активов "</a:t>
            </a:r>
          </a:p>
        </p:txBody>
      </p:sp>
    </p:spTree>
    <p:extLst>
      <p:ext uri="{BB962C8B-B14F-4D97-AF65-F5344CB8AC3E}">
        <p14:creationId xmlns:p14="http://schemas.microsoft.com/office/powerpoint/2010/main" val="3332342015"/>
      </p:ext>
    </p:extLst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448800" y="6492879"/>
            <a:ext cx="2743200" cy="365125"/>
          </a:xfrm>
        </p:spPr>
        <p:txBody>
          <a:bodyPr/>
          <a:lstStyle/>
          <a:p>
            <a:fld id="{AD8A00E7-82E8-48F3-AFFB-0D825FE0E2B3}" type="slidenum">
              <a:rPr lang="ru-RU" sz="1600" smtClean="0">
                <a:solidFill>
                  <a:schemeClr val="accent6">
                    <a:lumMod val="50000"/>
                  </a:schemeClr>
                </a:solidFill>
              </a:rPr>
              <a:pPr/>
              <a:t>17</a:t>
            </a:fld>
            <a:endParaRPr lang="ru-RU" sz="1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3964" y="1745672"/>
            <a:ext cx="122058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/>
              <a:t>Благодарю за внимание!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1587599888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203725" y="6397540"/>
            <a:ext cx="2731603" cy="359396"/>
          </a:xfrm>
        </p:spPr>
        <p:txBody>
          <a:bodyPr/>
          <a:lstStyle/>
          <a:p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</a:rPr>
              <a:t>2</a:t>
            </a:r>
            <a:endParaRPr lang="ru-RU" sz="1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5904" y="221672"/>
            <a:ext cx="11704320" cy="4702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План счетов бюджетного учета включает следующие группировочные счета: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03362" y="1753986"/>
            <a:ext cx="5180020" cy="65670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010200000 "Нематериальные активы";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15636" y="2711533"/>
            <a:ext cx="5167745" cy="65314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010300000 "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Непроизведенные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активы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";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01781" y="4582290"/>
            <a:ext cx="5153892" cy="61316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010500000 "Материальные запасы";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04948" y="849086"/>
            <a:ext cx="5178434" cy="66620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010100000 "Основные средства";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844145" y="875212"/>
            <a:ext cx="4987637" cy="63493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010700000 "Нефинансовые активы в пути";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830291" y="1769819"/>
            <a:ext cx="5000303" cy="62701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010800000 "Нефинансовые активы имущества казны";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858000" y="2705991"/>
            <a:ext cx="4987636" cy="72993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010900000 "Затраты на изготовление готовой продукции, выполнение работ, услуг“;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890854" y="3699561"/>
            <a:ext cx="4940928" cy="64008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011100000 «Права пользования активами»;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884125" y="4529645"/>
            <a:ext cx="4933802" cy="67926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0114000000 «Обесценение нефинансовых активов».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29489" y="5569528"/>
            <a:ext cx="5126184" cy="58189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010600000 "Вложения в нефинансовые активы";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15636" y="3699164"/>
            <a:ext cx="5153891" cy="59574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010400000 "Амортизация";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49997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313244" y="6362938"/>
            <a:ext cx="2743200" cy="365125"/>
          </a:xfrm>
        </p:spPr>
        <p:txBody>
          <a:bodyPr/>
          <a:lstStyle/>
          <a:p>
            <a:fld id="{AD8A00E7-82E8-48F3-AFFB-0D825FE0E2B3}" type="slidenum">
              <a:rPr lang="ru-RU" sz="1600" smtClean="0">
                <a:solidFill>
                  <a:schemeClr val="accent6">
                    <a:lumMod val="50000"/>
                  </a:schemeClr>
                </a:solidFill>
              </a:rPr>
              <a:pPr/>
              <a:t>3</a:t>
            </a:fld>
            <a:endParaRPr lang="ru-RU" sz="1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4073" y="0"/>
            <a:ext cx="11499273" cy="48490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cs typeface="David" panose="020E0502060401010101" pitchFamily="34" charset="-79"/>
              </a:rPr>
              <a:t>Счет 10100 «Основные средства»</a:t>
            </a:r>
            <a:endParaRPr lang="ru-RU" sz="2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cs typeface="David" panose="020E0502060401010101" pitchFamily="34" charset="-79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69818" y="609600"/>
            <a:ext cx="10321637" cy="48490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rgbClr val="33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учета операций с основными средствами применяются следующие </a:t>
            </a:r>
            <a:r>
              <a:rPr lang="ru-RU" b="1" dirty="0" err="1" smtClean="0">
                <a:solidFill>
                  <a:srgbClr val="33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группировочные</a:t>
            </a:r>
            <a:r>
              <a:rPr lang="ru-RU" b="1" dirty="0" smtClean="0">
                <a:solidFill>
                  <a:srgbClr val="33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счета:</a:t>
            </a:r>
            <a:endParaRPr lang="ru-RU" b="1" dirty="0">
              <a:solidFill>
                <a:srgbClr val="33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73391" y="1358194"/>
            <a:ext cx="2978728" cy="9836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dirty="0" smtClean="0">
                <a:solidFill>
                  <a:srgbClr val="33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010110000 "Основные средства - недвижимое имущество учреждения";</a:t>
            </a:r>
            <a:endParaRPr lang="ru-RU" dirty="0">
              <a:solidFill>
                <a:srgbClr val="33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73391" y="2586038"/>
            <a:ext cx="2881745" cy="427196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dirty="0" smtClean="0">
                <a:solidFill>
                  <a:srgbClr val="33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010111000 "Жилые помещения - недвижимое имущество учреждения";</a:t>
            </a:r>
          </a:p>
          <a:p>
            <a:pPr lvl="0" algn="ctr"/>
            <a:r>
              <a:rPr lang="ru-RU" dirty="0" smtClean="0">
                <a:solidFill>
                  <a:srgbClr val="33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010112000 "Нежилые помещения (здания и сооружения) - недвижимое имущество учреждения";</a:t>
            </a:r>
          </a:p>
          <a:p>
            <a:pPr lvl="0" algn="ctr"/>
            <a:r>
              <a:rPr lang="ru-RU" dirty="0" smtClean="0">
                <a:solidFill>
                  <a:srgbClr val="33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010113000 "Инвестиционная недвижимость - недвижимое имущество учреждения"; 010115000 "Транспортные средства - недвижимое имущество учреждения";</a:t>
            </a:r>
            <a:endParaRPr lang="ru-RU" dirty="0">
              <a:solidFill>
                <a:srgbClr val="33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905041" y="1358194"/>
            <a:ext cx="3429000" cy="9715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dirty="0" smtClean="0">
                <a:solidFill>
                  <a:srgbClr val="33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010130000 "Основные средства - иное движимое имущество учреждения";</a:t>
            </a:r>
            <a:endParaRPr lang="ru-RU" dirty="0">
              <a:solidFill>
                <a:srgbClr val="33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207235" y="1358194"/>
            <a:ext cx="3326823" cy="99925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dirty="0" smtClean="0">
                <a:solidFill>
                  <a:srgbClr val="33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010190000 "Основные средства - имущество в концессии".</a:t>
            </a:r>
            <a:endParaRPr lang="ru-RU" dirty="0">
              <a:solidFill>
                <a:srgbClr val="33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905041" y="2586038"/>
            <a:ext cx="3943350" cy="427196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600" dirty="0" smtClean="0">
                <a:solidFill>
                  <a:srgbClr val="33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010132000 "Нежилые помещения (здания и сооружения) - иное движимое имущество учреждения"; </a:t>
            </a:r>
          </a:p>
          <a:p>
            <a:pPr lvl="0" algn="ctr"/>
            <a:r>
              <a:rPr lang="ru-RU" sz="1600" dirty="0" smtClean="0">
                <a:solidFill>
                  <a:srgbClr val="33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010133000 "Инвестиционная недвижимость - иное движимое имущество учреждения"; </a:t>
            </a:r>
          </a:p>
          <a:p>
            <a:pPr lvl="0" algn="ctr"/>
            <a:r>
              <a:rPr lang="ru-RU" sz="1600" dirty="0" smtClean="0">
                <a:solidFill>
                  <a:srgbClr val="33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010134000 "Машины и оборудование - иное движимое имущество учреждения"; </a:t>
            </a:r>
          </a:p>
          <a:p>
            <a:pPr lvl="0" algn="ctr"/>
            <a:r>
              <a:rPr lang="ru-RU" sz="1600" dirty="0" smtClean="0">
                <a:solidFill>
                  <a:srgbClr val="33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010135000 "Транспортные средства - иное движимое имущество учреждения"; </a:t>
            </a:r>
          </a:p>
          <a:p>
            <a:pPr lvl="0" algn="ctr"/>
            <a:r>
              <a:rPr lang="ru-RU" sz="1600" dirty="0" smtClean="0">
                <a:solidFill>
                  <a:srgbClr val="33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010136000 "Инвентарь производственный и хозяйственный инвентарь - иное движимое имущество учреждения"; </a:t>
            </a:r>
          </a:p>
          <a:p>
            <a:pPr lvl="0" algn="ctr"/>
            <a:r>
              <a:rPr lang="ru-RU" sz="1600" dirty="0" smtClean="0">
                <a:solidFill>
                  <a:srgbClr val="33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010137000 "Биологические ресурсы - иное движимое имущество учреждения";</a:t>
            </a:r>
          </a:p>
          <a:p>
            <a:pPr lvl="0" algn="ctr"/>
            <a:r>
              <a:rPr lang="ru-RU" sz="1600" dirty="0" smtClean="0">
                <a:solidFill>
                  <a:srgbClr val="33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010138000 "Прочие основные средства - иное движимое имущество учреждения";</a:t>
            </a:r>
            <a:endParaRPr lang="ru-RU" sz="1600" dirty="0">
              <a:solidFill>
                <a:srgbClr val="33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369878" y="2586039"/>
            <a:ext cx="3328987" cy="427196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600" dirty="0" smtClean="0">
                <a:solidFill>
                  <a:srgbClr val="33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010191000 "Жилые помещения - имущество в концессии"; </a:t>
            </a:r>
          </a:p>
          <a:p>
            <a:pPr lvl="0" algn="ctr"/>
            <a:r>
              <a:rPr lang="ru-RU" sz="1600" dirty="0" smtClean="0">
                <a:solidFill>
                  <a:srgbClr val="33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010192000 "Нежилые помещения (здания и сооружения) - имущество в концессии"; </a:t>
            </a:r>
          </a:p>
          <a:p>
            <a:pPr lvl="0" algn="ctr"/>
            <a:r>
              <a:rPr lang="ru-RU" sz="1600" dirty="0" smtClean="0">
                <a:solidFill>
                  <a:srgbClr val="33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010194000 "Машины и оборудование - имущество в концессии";</a:t>
            </a:r>
          </a:p>
          <a:p>
            <a:pPr lvl="0" algn="ctr"/>
            <a:r>
              <a:rPr lang="ru-RU" sz="1600" dirty="0" smtClean="0">
                <a:solidFill>
                  <a:srgbClr val="33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010195000 "Транспортные средства - имущество в концессии";</a:t>
            </a:r>
          </a:p>
          <a:p>
            <a:pPr lvl="0" algn="ctr"/>
            <a:r>
              <a:rPr lang="ru-RU" sz="1600" dirty="0" smtClean="0">
                <a:solidFill>
                  <a:srgbClr val="33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010196000 "Инвентарь производственный и хозяйственный - имущество в концессии"; </a:t>
            </a:r>
          </a:p>
          <a:p>
            <a:pPr lvl="0" algn="ctr"/>
            <a:r>
              <a:rPr lang="ru-RU" sz="1600" dirty="0" smtClean="0">
                <a:solidFill>
                  <a:srgbClr val="33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010197000 "Биологические ресурсы - имущество в концессии"; </a:t>
            </a:r>
          </a:p>
          <a:p>
            <a:pPr lvl="0" algn="ctr"/>
            <a:r>
              <a:rPr lang="ru-RU" sz="1600" dirty="0" smtClean="0">
                <a:solidFill>
                  <a:srgbClr val="33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010198000 "Прочие основные средства - имущество в концессии".</a:t>
            </a:r>
            <a:endParaRPr lang="ru-RU" sz="1600" dirty="0">
              <a:solidFill>
                <a:srgbClr val="33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546564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1921924"/>
              </p:ext>
            </p:extLst>
          </p:nvPr>
        </p:nvGraphicFramePr>
        <p:xfrm>
          <a:off x="433137" y="1110056"/>
          <a:ext cx="11363449" cy="5553768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3051469"/>
                <a:gridCol w="4967417"/>
                <a:gridCol w="3344563"/>
              </a:tblGrid>
              <a:tr h="564405">
                <a:tc>
                  <a:txBody>
                    <a:bodyPr/>
                    <a:lstStyle/>
                    <a:p>
                      <a:pPr algn="ctr">
                        <a:spcBef>
                          <a:spcPts val="1100"/>
                        </a:spcBef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400" dirty="0">
                          <a:effectLst/>
                        </a:rPr>
                        <a:t>Дт</a:t>
                      </a:r>
                      <a:endParaRPr lang="ru-RU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15" marR="49115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100"/>
                        </a:spcBef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400" dirty="0">
                          <a:effectLst/>
                        </a:rPr>
                        <a:t>Кт</a:t>
                      </a:r>
                      <a:endParaRPr lang="ru-RU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15" marR="49115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100"/>
                        </a:spcBef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Наименование операции</a:t>
                      </a: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15" marR="49115" marT="0" marB="0" anchor="ctr"/>
                </a:tc>
              </a:tr>
              <a:tr h="112649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010100000</a:t>
                      </a:r>
                      <a:r>
                        <a:rPr lang="ru-RU" sz="1200" b="0" dirty="0">
                          <a:effectLst/>
                        </a:rPr>
                        <a:t> "Основные средства" (010111310, 010112310, 010113310)</a:t>
                      </a:r>
                    </a:p>
                    <a:p>
                      <a:pPr algn="just">
                        <a:spcBef>
                          <a:spcPts val="1100"/>
                        </a:spcBef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200" b="0" dirty="0">
                          <a:effectLst/>
                        </a:rPr>
                        <a:t> </a:t>
                      </a:r>
                      <a:endParaRPr lang="ru-RU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15" marR="49115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010611310</a:t>
                      </a:r>
                      <a:r>
                        <a:rPr lang="ru-RU" sz="1200" dirty="0">
                          <a:effectLst/>
                        </a:rPr>
                        <a:t> "Увеличение вложений в основные средства - недвижимое имущество"</a:t>
                      </a:r>
                    </a:p>
                    <a:p>
                      <a:pPr algn="just">
                        <a:spcBef>
                          <a:spcPts val="1100"/>
                        </a:spcBef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15" marR="49115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Принятие к бюджетному учету вновь выстроенных зданий, сооружений, а также увеличение стоимости основных средств в результате работ по их достройке, реконструкции</a:t>
                      </a:r>
                      <a:endParaRPr lang="ru-RU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15" marR="49115" marT="0" marB="0" anchor="ctr"/>
                </a:tc>
              </a:tr>
              <a:tr h="190580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010100000</a:t>
                      </a:r>
                      <a:r>
                        <a:rPr lang="ru-RU" sz="1200" b="0" dirty="0">
                          <a:effectLst/>
                        </a:rPr>
                        <a:t> "Основные средства" (010111310, 010113310, 010115310, 010132310, 010134310 - 010138310)</a:t>
                      </a:r>
                      <a:endParaRPr lang="ru-RU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15" marR="49115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030404310</a:t>
                      </a:r>
                      <a:r>
                        <a:rPr lang="ru-RU" sz="1200" dirty="0">
                          <a:effectLst/>
                        </a:rPr>
                        <a:t> "Внутриведомственные расчеты по приобретению основных средств" (между учреждениями, подведомственными одному </a:t>
                      </a:r>
                      <a:r>
                        <a:rPr lang="ru-RU" sz="1200" dirty="0" smtClean="0">
                          <a:effectLst/>
                        </a:rPr>
                        <a:t>ГРБС), </a:t>
                      </a: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040110189</a:t>
                      </a:r>
                      <a:r>
                        <a:rPr lang="ru-RU" sz="1200" dirty="0">
                          <a:effectLst/>
                        </a:rPr>
                        <a:t> "Иные доходы" (между учреждениями, подведомственными разным </a:t>
                      </a:r>
                      <a:r>
                        <a:rPr lang="ru-RU" sz="1200" dirty="0" smtClean="0">
                          <a:effectLst/>
                        </a:rPr>
                        <a:t>ГРБС </a:t>
                      </a:r>
                      <a:r>
                        <a:rPr lang="ru-RU" sz="1200" dirty="0">
                          <a:effectLst/>
                        </a:rPr>
                        <a:t>одного уровня бюджета), </a:t>
                      </a: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040110151</a:t>
                      </a:r>
                      <a:r>
                        <a:rPr lang="ru-RU" sz="1200" dirty="0">
                          <a:effectLst/>
                        </a:rPr>
                        <a:t> "Доходы от поступлений от других бюджетов бюджетной системы Российской Федерации" (между учреждениями разных уровней бюджетов), </a:t>
                      </a: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040110152</a:t>
                      </a:r>
                      <a:r>
                        <a:rPr lang="ru-RU" sz="1200" dirty="0">
                          <a:effectLst/>
                        </a:rPr>
                        <a:t> "Доходы от поступлений от наднациональных организаций и правительств иностранных государств", </a:t>
                      </a: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040110153</a:t>
                      </a:r>
                      <a:r>
                        <a:rPr lang="ru-RU" sz="1200" dirty="0">
                          <a:effectLst/>
                        </a:rPr>
                        <a:t> "Доходы от поступления от международных финансовых организаций"</a:t>
                      </a:r>
                      <a:endParaRPr lang="ru-RU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15" marR="49115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Принятие к бюджетному учету по сформированной стоимости безвозмездно полученных объектов основных средств</a:t>
                      </a:r>
                      <a:endParaRPr lang="ru-RU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15" marR="49115" marT="0" marB="0" anchor="ctr"/>
                </a:tc>
              </a:tr>
              <a:tr h="134819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Соответствующие счета аналитического учета счета </a:t>
                      </a: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010100000</a:t>
                      </a:r>
                      <a:r>
                        <a:rPr lang="ru-RU" sz="1200" b="0" dirty="0">
                          <a:effectLst/>
                        </a:rPr>
                        <a:t> "Основные средства"</a:t>
                      </a:r>
                    </a:p>
                    <a:p>
                      <a:pPr algn="just">
                        <a:spcBef>
                          <a:spcPts val="1100"/>
                        </a:spcBef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200" b="0" dirty="0">
                          <a:effectLst/>
                        </a:rPr>
                        <a:t> </a:t>
                      </a:r>
                      <a:endParaRPr lang="ru-RU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15" marR="49115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Соответствующие счета аналитического учета счета </a:t>
                      </a: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010100000</a:t>
                      </a:r>
                      <a:r>
                        <a:rPr lang="ru-RU" sz="1200" dirty="0">
                          <a:effectLst/>
                        </a:rPr>
                        <a:t> "Основные средства"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Одновременно информация об объектах основных средств, находящихся в аренде, безвозмездном пользовании, в доверительном управлении, отражается в структуре соответствующих групп (видов) нефинансовых активов на соответствующих забалансовых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счетах Рабочего плана счетов субъекта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учета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15" marR="49115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Внутреннее перемещение объектов основных средств между лицами, ответственными за сохранность имущества, а также при передаче объектов имущества в аренду, безвозмездное управление, на хранение</a:t>
                      </a:r>
                      <a:endParaRPr lang="ru-RU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15" marR="49115" marT="0" marB="0" anchor="ctr"/>
                </a:tc>
              </a:tr>
              <a:tr h="57029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010100000</a:t>
                      </a:r>
                      <a:r>
                        <a:rPr lang="ru-RU" sz="1200" b="0" dirty="0">
                          <a:effectLst/>
                        </a:rPr>
                        <a:t> "Основные средства" (010111310 - 010113310, 010115310, 010132310, 010134310 - 010138310)</a:t>
                      </a:r>
                      <a:endParaRPr lang="ru-RU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15" marR="49115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040110189</a:t>
                      </a:r>
                      <a:r>
                        <a:rPr lang="ru-RU" sz="1200" dirty="0">
                          <a:effectLst/>
                        </a:rPr>
                        <a:t> "Иные доходы"</a:t>
                      </a:r>
                    </a:p>
                    <a:p>
                      <a:pPr algn="just">
                        <a:spcBef>
                          <a:spcPts val="1100"/>
                        </a:spcBef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115" marR="49115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Оприходование неучтенных объектов, выявленных при инвентаризации</a:t>
                      </a:r>
                      <a:endParaRPr lang="ru-RU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115" marR="49115" marT="0" marB="0" anchor="ctr"/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370996" y="6471895"/>
            <a:ext cx="2743200" cy="365125"/>
          </a:xfrm>
        </p:spPr>
        <p:txBody>
          <a:bodyPr/>
          <a:lstStyle/>
          <a:p>
            <a:fld id="{AD8A00E7-82E8-48F3-AFFB-0D825FE0E2B3}" type="slidenum">
              <a:rPr lang="ru-RU" sz="1600" smtClean="0">
                <a:solidFill>
                  <a:schemeClr val="accent6">
                    <a:lumMod val="50000"/>
                  </a:schemeClr>
                </a:solidFill>
              </a:rPr>
              <a:pPr/>
              <a:t>4</a:t>
            </a:fld>
            <a:endParaRPr lang="ru-RU" sz="1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11382" y="193963"/>
            <a:ext cx="10598728" cy="7065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Поступление и внутреннее перемещение основных средств оформляются следующими бухгалтерскими записями: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35710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370996" y="6408689"/>
            <a:ext cx="2743200" cy="365125"/>
          </a:xfrm>
        </p:spPr>
        <p:txBody>
          <a:bodyPr/>
          <a:lstStyle/>
          <a:p>
            <a:fld id="{AD8A00E7-82E8-48F3-AFFB-0D825FE0E2B3}" type="slidenum">
              <a:rPr lang="ru-RU" sz="1600" smtClean="0">
                <a:solidFill>
                  <a:schemeClr val="accent6">
                    <a:lumMod val="50000"/>
                  </a:schemeClr>
                </a:solidFill>
              </a:rPr>
              <a:pPr/>
              <a:t>5</a:t>
            </a:fld>
            <a:endParaRPr lang="ru-RU" sz="1600" dirty="0">
              <a:solidFill>
                <a:schemeClr val="accent6">
                  <a:lumMod val="50000"/>
                </a:schemeClr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4814558"/>
              </p:ext>
            </p:extLst>
          </p:nvPr>
        </p:nvGraphicFramePr>
        <p:xfrm>
          <a:off x="221382" y="779722"/>
          <a:ext cx="11685070" cy="5847657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4185697"/>
                <a:gridCol w="4563572"/>
                <a:gridCol w="2935801"/>
              </a:tblGrid>
              <a:tr h="356134">
                <a:tc>
                  <a:txBody>
                    <a:bodyPr/>
                    <a:lstStyle/>
                    <a:p>
                      <a:pPr algn="ctr">
                        <a:spcBef>
                          <a:spcPts val="1100"/>
                        </a:spcBef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400" dirty="0">
                          <a:effectLst/>
                        </a:rPr>
                        <a:t>Дт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03" marR="4070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100"/>
                        </a:spcBef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400" dirty="0">
                          <a:effectLst/>
                        </a:rPr>
                        <a:t>Кт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03" marR="4070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100"/>
                        </a:spcBef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400" dirty="0">
                          <a:effectLst/>
                        </a:rPr>
                        <a:t>Наименование </a:t>
                      </a:r>
                      <a:r>
                        <a:rPr lang="ru-RU" sz="1400" dirty="0" smtClean="0">
                          <a:effectLst/>
                        </a:rPr>
                        <a:t>операции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03" marR="40703" marT="0" marB="0" anchor="ctr"/>
                </a:tc>
              </a:tr>
              <a:tr h="76645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040120271</a:t>
                      </a:r>
                      <a:r>
                        <a:rPr lang="ru-RU" sz="1200" b="0" dirty="0">
                          <a:effectLst/>
                        </a:rPr>
                        <a:t> "Расходы на амортизацию основных средств и нематериальных активов", </a:t>
                      </a: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010634340</a:t>
                      </a:r>
                      <a:r>
                        <a:rPr lang="ru-RU" sz="1200" b="0" dirty="0">
                          <a:effectLst/>
                        </a:rPr>
                        <a:t> "Увеличение вложений в материальные запасы - иное движимое имущество", </a:t>
                      </a: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010900000</a:t>
                      </a:r>
                      <a:r>
                        <a:rPr lang="ru-RU" sz="1200" b="0" dirty="0">
                          <a:effectLst/>
                        </a:rPr>
                        <a:t> "Затраты на изготовление готовой продукции, выполнение работ, услуг" (010960271, 010970271, 010980271)</a:t>
                      </a:r>
                      <a:endParaRPr lang="ru-RU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703" marR="40703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010100000</a:t>
                      </a:r>
                      <a:r>
                        <a:rPr lang="ru-RU" sz="1200" dirty="0">
                          <a:effectLst/>
                        </a:rPr>
                        <a:t> "Основные средства" (010132410, 010134410 - 010138410</a:t>
                      </a:r>
                      <a:r>
                        <a:rPr lang="ru-RU" sz="1200" dirty="0" smtClean="0">
                          <a:effectLst/>
                        </a:rPr>
                        <a:t>)</a:t>
                      </a:r>
                      <a:endParaRPr lang="ru-RU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03" marR="40703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Выдача в эксплуатацию объектов основных средств, стоимостью до 10000 рублей </a:t>
                      </a:r>
                      <a:r>
                        <a:rPr lang="ru-RU" sz="1200" b="1" dirty="0" smtClean="0">
                          <a:effectLst/>
                        </a:rPr>
                        <a:t>включительно</a:t>
                      </a:r>
                      <a:r>
                        <a:rPr lang="ru-RU" sz="1200" b="1" dirty="0">
                          <a:effectLst/>
                        </a:rPr>
                        <a:t> </a:t>
                      </a:r>
                      <a:endParaRPr lang="ru-RU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03" marR="40703" marT="0" marB="0" anchor="ctr"/>
                </a:tc>
              </a:tr>
              <a:tr h="211045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030404310</a:t>
                      </a:r>
                      <a:r>
                        <a:rPr lang="ru-RU" sz="1200" b="0" dirty="0" smtClean="0">
                          <a:effectLst/>
                        </a:rPr>
                        <a:t> </a:t>
                      </a:r>
                      <a:r>
                        <a:rPr lang="ru-RU" sz="1200" b="0" dirty="0">
                          <a:effectLst/>
                        </a:rPr>
                        <a:t>"Внутриведомственные расчеты по приобретению основных средств" (между учреждениями, подведомственными одному </a:t>
                      </a:r>
                      <a:r>
                        <a:rPr lang="ru-RU" sz="1200" b="0" dirty="0" smtClean="0">
                          <a:effectLst/>
                        </a:rPr>
                        <a:t>ГРБС), </a:t>
                      </a: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040120241</a:t>
                      </a:r>
                      <a:r>
                        <a:rPr lang="ru-RU" sz="1200" b="0" dirty="0">
                          <a:effectLst/>
                        </a:rPr>
                        <a:t> "Расходы на безвозмездные перечисления государственным и муниципальным организациям" (между учреждениями, подведомственными разным </a:t>
                      </a:r>
                      <a:r>
                        <a:rPr lang="ru-RU" sz="1200" b="0" dirty="0" smtClean="0">
                          <a:effectLst/>
                        </a:rPr>
                        <a:t>ГРБС), </a:t>
                      </a: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040120242</a:t>
                      </a:r>
                      <a:r>
                        <a:rPr lang="ru-RU" sz="1200" b="0" dirty="0">
                          <a:effectLst/>
                        </a:rPr>
                        <a:t> "Расходы на безвозмездные перечисления организациям, за исключением государственных и муниципальных организаций", </a:t>
                      </a: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040120251</a:t>
                      </a:r>
                      <a:r>
                        <a:rPr lang="ru-RU" sz="1200" b="0" dirty="0">
                          <a:effectLst/>
                        </a:rPr>
                        <a:t> "Расходы на перечисления другим бюджетам бюджетной системы </a:t>
                      </a:r>
                      <a:r>
                        <a:rPr lang="ru-RU" sz="1200" b="0" dirty="0" smtClean="0">
                          <a:effectLst/>
                        </a:rPr>
                        <a:t>РФ", </a:t>
                      </a:r>
                      <a:r>
                        <a:rPr lang="ru-RU" sz="12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040120252</a:t>
                      </a:r>
                      <a:r>
                        <a:rPr lang="ru-RU" sz="1200" b="0" dirty="0" smtClean="0">
                          <a:effectLst/>
                        </a:rPr>
                        <a:t> </a:t>
                      </a:r>
                      <a:r>
                        <a:rPr lang="ru-RU" sz="1200" b="0" dirty="0">
                          <a:effectLst/>
                        </a:rPr>
                        <a:t>"Расходы на перечисления наднациональным организациям и правительствам иностранных государств", 040120253 "Расходы на перечисления международным организациям"</a:t>
                      </a:r>
                      <a:endParaRPr lang="ru-RU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703" marR="40703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010100000</a:t>
                      </a:r>
                      <a:r>
                        <a:rPr lang="ru-RU" sz="1200" dirty="0">
                          <a:effectLst/>
                        </a:rPr>
                        <a:t> "Основные средства" (010111410 - 010113410, 010115410, 010132410, 010134410 - 010138410</a:t>
                      </a:r>
                      <a:r>
                        <a:rPr lang="ru-RU" sz="1200" dirty="0" smtClean="0">
                          <a:effectLst/>
                        </a:rPr>
                        <a:t>)</a:t>
                      </a:r>
                      <a:endParaRPr lang="ru-RU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03" marR="40703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Безвозмездная передача объектов основных средств</a:t>
                      </a:r>
                      <a:endParaRPr lang="ru-RU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703" marR="40703" marT="0" marB="0" anchor="ctr"/>
                </a:tc>
              </a:tr>
              <a:tr h="86579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010400000</a:t>
                      </a:r>
                      <a:r>
                        <a:rPr lang="ru-RU" sz="1200" b="0" dirty="0">
                          <a:effectLst/>
                        </a:rPr>
                        <a:t> "Амортизация", </a:t>
                      </a: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011400000</a:t>
                      </a:r>
                      <a:r>
                        <a:rPr lang="ru-RU" sz="1200" b="0" dirty="0">
                          <a:effectLst/>
                        </a:rPr>
                        <a:t> "Обесценение нефинансовых активов", счета </a:t>
                      </a: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040110172</a:t>
                      </a:r>
                      <a:r>
                        <a:rPr lang="ru-RU" sz="1200" b="0" dirty="0">
                          <a:effectLst/>
                        </a:rPr>
                        <a:t> "Доходы от операций с активами</a:t>
                      </a:r>
                      <a:r>
                        <a:rPr lang="ru-RU" sz="1200" b="0" dirty="0" smtClean="0">
                          <a:effectLst/>
                        </a:rPr>
                        <a:t>"</a:t>
                      </a:r>
                      <a:endParaRPr lang="ru-RU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03" marR="40703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010100000</a:t>
                      </a:r>
                      <a:r>
                        <a:rPr lang="ru-RU" sz="1200" dirty="0">
                          <a:effectLst/>
                        </a:rPr>
                        <a:t> "Основные средства" (010111410 - 010113410, 010115410, 010132410, 010134410 - 010138410</a:t>
                      </a:r>
                      <a:r>
                        <a:rPr lang="ru-RU" sz="1200" dirty="0" smtClean="0">
                          <a:effectLst/>
                        </a:rPr>
                        <a:t>)</a:t>
                      </a:r>
                      <a:endParaRPr lang="ru-RU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03" marR="40703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Выбытие с бухгалтерского учета объектов основных средств при их продаже, а также при принятии решения об их списании вследствие недостач, хищений отражается по балансовой стоимости </a:t>
                      </a:r>
                      <a:endParaRPr lang="ru-RU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703" marR="40703" marT="0" marB="0" anchor="ctr"/>
                </a:tc>
              </a:tr>
              <a:tr h="99026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040110172</a:t>
                      </a:r>
                      <a:r>
                        <a:rPr lang="ru-RU" sz="1200" b="0" dirty="0">
                          <a:effectLst/>
                        </a:rPr>
                        <a:t> "Доходы от операций с активами</a:t>
                      </a:r>
                      <a:r>
                        <a:rPr lang="ru-RU" sz="1200" b="0" dirty="0" smtClean="0">
                          <a:effectLst/>
                        </a:rPr>
                        <a:t>"</a:t>
                      </a:r>
                      <a:endParaRPr lang="ru-RU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03" marR="40703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010100000</a:t>
                      </a:r>
                      <a:r>
                        <a:rPr lang="ru-RU" sz="1200" dirty="0">
                          <a:effectLst/>
                        </a:rPr>
                        <a:t> "Основные средства" (010111410 - 010113410, 010115410, 010132410, 010134410 - 010138410) с одновременным отражением по дебету </a:t>
                      </a:r>
                      <a:r>
                        <a:rPr lang="ru-RU" sz="1200" dirty="0" smtClean="0">
                          <a:effectLst/>
                        </a:rPr>
                        <a:t>счетов </a:t>
                      </a:r>
                      <a:r>
                        <a:rPr lang="ru-RU" sz="1200" dirty="0">
                          <a:effectLst/>
                        </a:rPr>
                        <a:t>010400000 "Амортизация", </a:t>
                      </a:r>
                      <a:r>
                        <a:rPr lang="ru-RU" sz="12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011400000</a:t>
                      </a:r>
                      <a:r>
                        <a:rPr lang="ru-RU" sz="1200" dirty="0" smtClean="0">
                          <a:effectLst/>
                        </a:rPr>
                        <a:t> </a:t>
                      </a:r>
                      <a:r>
                        <a:rPr lang="ru-RU" sz="1200" dirty="0">
                          <a:effectLst/>
                        </a:rPr>
                        <a:t>"Обесценение нефинансовых активов" и кредиту счета </a:t>
                      </a:r>
                      <a:r>
                        <a:rPr lang="ru-RU" sz="1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040110172</a:t>
                      </a:r>
                      <a:r>
                        <a:rPr lang="ru-RU" sz="1200" dirty="0">
                          <a:effectLst/>
                        </a:rPr>
                        <a:t> "Доходы от операций с </a:t>
                      </a:r>
                      <a:r>
                        <a:rPr lang="ru-RU" sz="1200" dirty="0" smtClean="0">
                          <a:effectLst/>
                        </a:rPr>
                        <a:t>активами"</a:t>
                      </a:r>
                      <a:endParaRPr lang="ru-RU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703" marR="40703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Разукомплектация объекта основного средства, являющегося единицей инвентарного учета, отражается по его первоначальной (балансовой) </a:t>
                      </a:r>
                      <a:r>
                        <a:rPr lang="ru-RU" sz="1200" b="1" dirty="0" smtClean="0">
                          <a:effectLst/>
                        </a:rPr>
                        <a:t>стоимости</a:t>
                      </a:r>
                      <a:endParaRPr lang="ru-RU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03" marR="40703" marT="0" marB="0" anchor="ctr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080655" y="166255"/>
            <a:ext cx="10155382" cy="5680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Выбытие основных средств оформляется следующими бухгалтерскими записями:</a:t>
            </a:r>
            <a:r>
              <a:rPr lang="ru-RU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140429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9387081" y="6414106"/>
            <a:ext cx="2743200" cy="365125"/>
          </a:xfrm>
        </p:spPr>
        <p:txBody>
          <a:bodyPr/>
          <a:lstStyle/>
          <a:p>
            <a:fld id="{AD8A00E7-82E8-48F3-AFFB-0D825FE0E2B3}" type="slidenum">
              <a:rPr lang="ru-RU" sz="1600" smtClean="0">
                <a:solidFill>
                  <a:schemeClr val="accent6">
                    <a:lumMod val="50000"/>
                  </a:schemeClr>
                </a:solidFill>
              </a:rPr>
              <a:pPr/>
              <a:t>6</a:t>
            </a:fld>
            <a:endParaRPr lang="ru-RU" sz="1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22218" y="207819"/>
            <a:ext cx="10058400" cy="5264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333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Счет 10200 «Нематериальные активы»</a:t>
            </a:r>
            <a:endParaRPr lang="ru-RU" sz="2800" b="1" dirty="0">
              <a:ln w="9525">
                <a:solidFill>
                  <a:schemeClr val="bg1"/>
                </a:solidFill>
                <a:prstDash val="solid"/>
              </a:ln>
              <a:solidFill>
                <a:srgbClr val="3333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149927" y="1357746"/>
            <a:ext cx="10099964" cy="95596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333300"/>
                </a:solidFill>
              </a:rPr>
              <a:t>Для учета операций с нематериальными активами применяется счет: 010230000 «Нематериальные активы – иное движимое имущество учреждения» </a:t>
            </a:r>
            <a:endParaRPr lang="ru-RU" sz="2000" b="1" dirty="0">
              <a:solidFill>
                <a:srgbClr val="3333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48146" y="3158836"/>
            <a:ext cx="10668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 smtClean="0">
                <a:solidFill>
                  <a:srgbClr val="333300"/>
                </a:solidFill>
                <a:latin typeface="Times New Roman" panose="02020603050405020304" pitchFamily="18" charset="0"/>
              </a:rPr>
              <a:t>Объекты нематериальных активов принимаются к бухгалтерскому учету в момент возникновения на них исключительного права соответствующего публично-правового образования в лице казенного учреждения на данный объект в соответствии с законодательством РФ.</a:t>
            </a:r>
            <a:endParaRPr lang="ru-RU" sz="2400" b="1" dirty="0" smtClean="0">
              <a:solidFill>
                <a:srgbClr val="33330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3333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Объекты нематериальных активов принимаются к бюджетному учету по их первоначальной стоимости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11677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833291875"/>
              </p:ext>
            </p:extLst>
          </p:nvPr>
        </p:nvGraphicFramePr>
        <p:xfrm>
          <a:off x="2532468" y="2226065"/>
          <a:ext cx="7965707" cy="41133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Шестиугольник 9"/>
          <p:cNvSpPr/>
          <p:nvPr/>
        </p:nvSpPr>
        <p:spPr>
          <a:xfrm>
            <a:off x="849066" y="1281490"/>
            <a:ext cx="10664792" cy="852972"/>
          </a:xfrm>
          <a:prstGeom prst="hexagon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учета операций с непроизведенными активами применяются следующие счета аналитического учета в соответствии с видом объекта учета и содержанием хозяйственной операции: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386235" y="6414106"/>
            <a:ext cx="2743200" cy="365125"/>
          </a:xfrm>
        </p:spPr>
        <p:txBody>
          <a:bodyPr/>
          <a:lstStyle/>
          <a:p>
            <a:fld id="{AD8A00E7-82E8-48F3-AFFB-0D825FE0E2B3}" type="slidenum">
              <a:rPr lang="ru-RU" sz="1600" smtClean="0">
                <a:solidFill>
                  <a:schemeClr val="accent6">
                    <a:lumMod val="50000"/>
                  </a:schemeClr>
                </a:solidFill>
              </a:rPr>
              <a:pPr/>
              <a:t>7</a:t>
            </a:fld>
            <a:endParaRPr lang="ru-RU" sz="1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89710" y="207818"/>
            <a:ext cx="10972800" cy="7342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333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David" panose="020E0502060401010101" pitchFamily="34" charset="-79"/>
              </a:rPr>
              <a:t>Счет 10300 «</a:t>
            </a:r>
            <a:r>
              <a:rPr lang="ru-RU" sz="24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333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David" panose="020E0502060401010101" pitchFamily="34" charset="-79"/>
              </a:rPr>
              <a:t>Непроизведенные</a:t>
            </a:r>
            <a:r>
              <a:rPr lang="ru-RU" sz="2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333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David" panose="020E0502060401010101" pitchFamily="34" charset="-79"/>
              </a:rPr>
              <a:t> активы»</a:t>
            </a:r>
            <a:endParaRPr lang="ru-RU" sz="2400" b="1" dirty="0">
              <a:ln w="9525">
                <a:solidFill>
                  <a:schemeClr val="bg1"/>
                </a:solidFill>
                <a:prstDash val="solid"/>
              </a:ln>
              <a:solidFill>
                <a:srgbClr val="3333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cs typeface="David" panose="020E0502060401010101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37008348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448800" y="6442306"/>
            <a:ext cx="2743200" cy="365125"/>
          </a:xfrm>
        </p:spPr>
        <p:txBody>
          <a:bodyPr/>
          <a:lstStyle/>
          <a:p>
            <a:fld id="{AD8A00E7-82E8-48F3-AFFB-0D825FE0E2B3}" type="slidenum">
              <a:rPr lang="ru-RU" sz="1600" smtClean="0">
                <a:solidFill>
                  <a:schemeClr val="accent6">
                    <a:lumMod val="50000"/>
                  </a:schemeClr>
                </a:solidFill>
              </a:rPr>
              <a:pPr/>
              <a:t>8</a:t>
            </a:fld>
            <a:endParaRPr lang="ru-RU" sz="1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49927" y="166255"/>
            <a:ext cx="9919854" cy="5114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b="1" dirty="0" smtClean="0">
                <a:ln w="9525" cmpd="sng">
                  <a:solidFill>
                    <a:schemeClr val="accent5">
                      <a:lumMod val="50000"/>
                    </a:schemeClr>
                  </a:solidFill>
                  <a:prstDash val="solid"/>
                </a:ln>
                <a:solidFill>
                  <a:srgbClr val="333300"/>
                </a:solidFill>
                <a:effectLst>
                  <a:outerShdw blurRad="50800" dist="38100" dir="3000000" algn="bl" rotWithShape="0">
                    <a:schemeClr val="accent5">
                      <a:lumMod val="75000"/>
                      <a:alpha val="40000"/>
                    </a:schemeClr>
                  </a:outerShdw>
                </a:effectLst>
              </a:rPr>
              <a:t>Счет 10400 «Амортизация»</a:t>
            </a:r>
            <a:endParaRPr lang="ru-RU" sz="2400" b="1" dirty="0">
              <a:ln w="9525" cmpd="sng">
                <a:solidFill>
                  <a:schemeClr val="accent5">
                    <a:lumMod val="50000"/>
                  </a:schemeClr>
                </a:solidFill>
                <a:prstDash val="solid"/>
              </a:ln>
              <a:solidFill>
                <a:srgbClr val="333300"/>
              </a:solidFill>
              <a:effectLst>
                <a:outerShdw blurRad="50800" dist="38100" dir="3000000" algn="bl" rotWithShape="0">
                  <a:schemeClr val="accent5">
                    <a:lumMod val="75000"/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06582" y="997529"/>
            <a:ext cx="10764982" cy="762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rgbClr val="3333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rPr>
              <a:t>Для учета операций с начисленной амортизацией применяются следующие </a:t>
            </a:r>
            <a:r>
              <a:rPr lang="ru-RU" b="1" dirty="0" err="1" smtClean="0">
                <a:solidFill>
                  <a:srgbClr val="3333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rPr>
              <a:t>группировочные</a:t>
            </a:r>
            <a:r>
              <a:rPr lang="ru-RU" b="1" dirty="0" smtClean="0">
                <a:solidFill>
                  <a:srgbClr val="3333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rPr>
              <a:t> счета:</a:t>
            </a:r>
            <a:endParaRPr lang="ru-RU" b="1" dirty="0">
              <a:solidFill>
                <a:srgbClr val="333300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05344" y="2161309"/>
            <a:ext cx="7481456" cy="67887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- 010410000 "Амортизация недвижимого имущества учреждения";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205344" y="3200399"/>
            <a:ext cx="7495311" cy="62345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- 010430000 "Амортизация иного движимого имущества учреждения";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205344" y="4156364"/>
            <a:ext cx="7495311" cy="63730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- 010440000 "Амортизация прав пользования активами";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205345" y="5056910"/>
            <a:ext cx="7495309" cy="69272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- 010450000 "Амортизация имущества, составляющего казну";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205345" y="5915891"/>
            <a:ext cx="7536873" cy="77585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lnSpc>
                <a:spcPct val="80000"/>
              </a:lnSpc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- 010490000 "Амортизация имущества в концессии".</a:t>
            </a:r>
          </a:p>
        </p:txBody>
      </p:sp>
    </p:spTree>
    <p:extLst>
      <p:ext uri="{BB962C8B-B14F-4D97-AF65-F5344CB8AC3E}">
        <p14:creationId xmlns:p14="http://schemas.microsoft.com/office/powerpoint/2010/main" val="361999410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035769063"/>
              </p:ext>
            </p:extLst>
          </p:nvPr>
        </p:nvGraphicFramePr>
        <p:xfrm>
          <a:off x="816812" y="440459"/>
          <a:ext cx="10478531" cy="5835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448800" y="6492879"/>
            <a:ext cx="2743200" cy="365125"/>
          </a:xfrm>
        </p:spPr>
        <p:txBody>
          <a:bodyPr/>
          <a:lstStyle/>
          <a:p>
            <a:fld id="{AD8A00E7-82E8-48F3-AFFB-0D825FE0E2B3}" type="slidenum">
              <a:rPr lang="ru-RU" sz="1600" smtClean="0">
                <a:solidFill>
                  <a:schemeClr val="accent6">
                    <a:lumMod val="50000"/>
                  </a:schemeClr>
                </a:solidFill>
              </a:rPr>
              <a:pPr/>
              <a:t>9</a:t>
            </a:fld>
            <a:endParaRPr lang="ru-RU" sz="16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372779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5500</TotalTime>
  <Words>2319</Words>
  <Application>Microsoft Office PowerPoint</Application>
  <PresentationFormat>Произвольный</PresentationFormat>
  <Paragraphs>222</Paragraphs>
  <Slides>17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Фирсова Наталья Анатольевна</dc:creator>
  <cp:lastModifiedBy>Харонов Джунаид Александрович</cp:lastModifiedBy>
  <cp:revision>148</cp:revision>
  <dcterms:created xsi:type="dcterms:W3CDTF">2018-08-01T05:04:00Z</dcterms:created>
  <dcterms:modified xsi:type="dcterms:W3CDTF">2018-11-16T13:18:19Z</dcterms:modified>
</cp:coreProperties>
</file>